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ink/ink88.xml" ContentType="application/inkml+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handoutMasterIdLst>
    <p:handoutMasterId r:id="rId25"/>
  </p:handoutMasterIdLst>
  <p:sldIdLst>
    <p:sldId id="375" r:id="rId2"/>
    <p:sldId id="462" r:id="rId3"/>
    <p:sldId id="463" r:id="rId4"/>
    <p:sldId id="465" r:id="rId5"/>
    <p:sldId id="464" r:id="rId6"/>
    <p:sldId id="466" r:id="rId7"/>
    <p:sldId id="467" r:id="rId8"/>
    <p:sldId id="468" r:id="rId9"/>
    <p:sldId id="477" r:id="rId10"/>
    <p:sldId id="469" r:id="rId11"/>
    <p:sldId id="470" r:id="rId12"/>
    <p:sldId id="471" r:id="rId13"/>
    <p:sldId id="472" r:id="rId14"/>
    <p:sldId id="473" r:id="rId15"/>
    <p:sldId id="474" r:id="rId16"/>
    <p:sldId id="475" r:id="rId17"/>
    <p:sldId id="476" r:id="rId18"/>
    <p:sldId id="478" r:id="rId19"/>
    <p:sldId id="479" r:id="rId20"/>
    <p:sldId id="480" r:id="rId21"/>
    <p:sldId id="481" r:id="rId22"/>
    <p:sldId id="482" r:id="rId23"/>
    <p:sldId id="38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95EC1E-FAAD-44AA-B8DF-F75EECE7A61B}" v="50" dt="2022-09-01T14:34:57.7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876" autoAdjust="0"/>
    <p:restoredTop sz="94993" autoAdjust="0"/>
  </p:normalViewPr>
  <p:slideViewPr>
    <p:cSldViewPr snapToGrid="0" snapToObjects="1">
      <p:cViewPr varScale="1">
        <p:scale>
          <a:sx n="105" d="100"/>
          <a:sy n="105" d="100"/>
        </p:scale>
        <p:origin x="114" y="24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4/2/2023</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07.611"/>
    </inkml:context>
    <inkml:brush xml:id="br0">
      <inkml:brushProperty name="width" value="0.05" units="cm"/>
      <inkml:brushProperty name="height" value="0.05" units="cm"/>
      <inkml:brushProperty name="color" value="#FFFFFF"/>
    </inkml:brush>
  </inkml:definitions>
  <inkml:trace contextRef="#ctx0" brushRef="#br0">1 330 24575,'32'-4'0,"-30"3"0,1 0 0,-1 0 0,1 1 0,-1-1 0,1 1 0,-1-1 0,1 1 0,0 0 0,-1 0 0,1 0 0,-1 1 0,1-1 0,-1 0 0,1 1 0,-1 0 0,1 0 0,-1-1 0,0 1 0,1 1 0,-1-1 0,0 0 0,0 1 0,0-1 0,4 4 0,2 4 0,-6-7 0,0 1 0,1-1 0,-1 1 0,1-1 0,0 0 0,-1 0 0,1 0 0,6 3 0,-8-5 0,0 0 0,0 0 0,0 0 0,0 0 0,1 0 0,-1 0 0,0-1 0,0 1 0,0 0 0,0-1 0,0 1 0,0-1 0,0 1 0,0-1 0,-1 1 0,1-1 0,0 0 0,0 0 0,0 1 0,-1-1 0,1 0 0,0 0 0,-1 0 0,1 0 0,0 0 0,-1 0 0,1 0 0,-1 0 0,0 0 0,1 0 0,-1 0 0,0 0 0,0 0 0,1-2 0,6-15 0,0-1 0,2 2 0,0-1 0,1 1 0,15-20 0,7-18 0,-31 58 0,0-1 0,0 1 0,-1 0 0,1 0 0,0 0 0,-1 0 0,0 0 0,1 0 0,-2 4 0,1-6 0,-2 42 0,2-42 0,0 1 0,-1 0 0,1-1 0,0 1 0,-1-1 0,1 1 0,0-1 0,-1 1 0,0 0 0,1-1 0,-1 0 0,0 1 0,0-1 0,0 1 0,0-1 0,0 0 0,0 0 0,0 0 0,0 0 0,-1 1 0,-2 0 0,3-2 0,0 0 0,0-1 0,0 1 0,0 0 0,0-1 0,0 1 0,0-1 0,0 1 0,0-1 0,0 0 0,0 1 0,1-1 0,-1 0 0,0 0 0,0 1 0,1-1 0,-1 0 0,0 0 0,1 0 0,-1 0 0,1 0 0,-1 0 0,1 0 0,-1 0 0,1 0 0,0 0 0,0 0 0,-1 0 0,1 0 0,0-1 0,0 0 0,-7-41 0,7 43 0,-8-120 0,33 207 0,-18-128 0,-6 15 0,0 17 0,0-1 0,-1 1 0,0-1 0,-1 1 0,0-1 0,0 1 0,-5-16 0,-3 15-1365,-1 7-5461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6.997"/>
    </inkml:context>
    <inkml:brush xml:id="br0">
      <inkml:brushProperty name="width" value="0.35" units="cm"/>
      <inkml:brushProperty name="height" value="0.35" units="cm"/>
      <inkml:brushProperty name="color" value="#FFFFFF"/>
    </inkml:brush>
  </inkml:definitions>
  <inkml:trace contextRef="#ctx0" brushRef="#br0">1071 405 24575,'1'-6'0,"-2"-1"0,1 1 0,-1 0 0,1 0 0,-2 0 0,1 0 0,-1 0 0,0 0 0,0 0 0,0 0 0,-1 0 0,0 1 0,0 0 0,-1-1 0,1 1 0,-1 0 0,0 1 0,0-1 0,-1 1 0,1 0 0,-1 0 0,0 0 0,0 0 0,-1 1 0,1 0 0,-1 0 0,1 1 0,-1-1 0,-8-1 0,-20-7 0,-1 2 0,0 1 0,-1 2 0,0 2 0,0 1 0,-45 2 0,-20-3 0,85 1 0,0 0 0,1-1 0,-1-1 0,1 0 0,0-1 0,-28-16 0,-22-9 0,-47-23 0,87 40 0,-1 1 0,0 1 0,-1 1 0,-55-14 0,80 24-34,0 0 0,0 1 0,0-1 0,-1 1 0,1-1-1,0 1 1,0 0 0,-1 0 0,1 0 0,0 0 0,0 0 0,-1 1 0,1-1-1,0 1 1,0-1 0,0 1 0,-1 0 0,1 0 0,0 0 0,0 0-1,0 0 1,0 1 0,1-1 0,-1 0 0,0 1 0,1-1 0,-1 1 0,0 0-1,1 0 1,0-1 0,-1 1 0,1 0 0,0 0 0,0 0 0,0 0 0,1 0-1,-1 1 1,0-1 0,0 4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8.622"/>
    </inkml:context>
    <inkml:brush xml:id="br0">
      <inkml:brushProperty name="width" value="0.35" units="cm"/>
      <inkml:brushProperty name="height" value="0.35" units="cm"/>
      <inkml:brushProperty name="color" value="#FFFFFF"/>
    </inkml:brush>
  </inkml:definitions>
  <inkml:trace contextRef="#ctx0" brushRef="#br0">574 148 24575,'-16'-17'0,"-1"1"0,0 1 0,-1 1 0,0 0 0,-31-16 0,35 23 0,0 1 0,0 1 0,-1 0 0,0 0 0,0 2 0,0 0 0,0 0 0,-1 2 0,-15-1 0,-15 1 0,11 0 0,0 1 0,-65 9 0,97-8 7,1-1 0,-1 1-1,0 0 1,0 0 0,1 0-1,-1 0 1,1 0-1,-1 0 1,1 1 0,0-1-1,-1 1 1,1 0 0,0 0-1,0 0 1,0 0 0,0 0-1,-2 3 1,2 0-156,0-1 1,0 1-1,0-1 1,1 1-1,0 0 1,-1-1-1,2 1 1,-1 0-1,0 5 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07.611"/>
    </inkml:context>
    <inkml:brush xml:id="br0">
      <inkml:brushProperty name="width" value="0.05" units="cm"/>
      <inkml:brushProperty name="height" value="0.05" units="cm"/>
      <inkml:brushProperty name="color" value="#FFFFFF"/>
    </inkml:brush>
  </inkml:definitions>
  <inkml:trace contextRef="#ctx0" brushRef="#br0">1 330 24575,'32'-4'0,"-30"3"0,1 0 0,-1 0 0,1 1 0,-1-1 0,1 1 0,-1-1 0,1 1 0,0 0 0,-1 0 0,1 0 0,-1 1 0,1-1 0,-1 0 0,1 1 0,-1 0 0,1 0 0,-1-1 0,0 1 0,1 1 0,-1-1 0,0 0 0,0 1 0,0-1 0,4 4 0,2 4 0,-6-7 0,0 1 0,1-1 0,-1 1 0,1-1 0,0 0 0,-1 0 0,1 0 0,6 3 0,-8-5 0,0 0 0,0 0 0,0 0 0,0 0 0,1 0 0,-1 0 0,0-1 0,0 1 0,0 0 0,0-1 0,0 1 0,0-1 0,0 1 0,0-1 0,-1 1 0,1-1 0,0 0 0,0 0 0,0 1 0,-1-1 0,1 0 0,0 0 0,-1 0 0,1 0 0,0 0 0,-1 0 0,1 0 0,-1 0 0,0 0 0,1 0 0,-1 0 0,0 0 0,0 0 0,1-2 0,6-15 0,0-1 0,2 2 0,0-1 0,1 1 0,15-20 0,7-18 0,-31 58 0,0-1 0,0 1 0,-1 0 0,1 0 0,0 0 0,-1 0 0,0 0 0,1 0 0,-2 4 0,1-6 0,-2 42 0,2-42 0,0 1 0,-1 0 0,1-1 0,0 1 0,-1-1 0,1 1 0,0-1 0,-1 1 0,0 0 0,1-1 0,-1 0 0,0 1 0,0-1 0,0 1 0,0-1 0,0 0 0,0 0 0,0 0 0,0 0 0,-1 1 0,-2 0 0,3-2 0,0 0 0,0-1 0,0 1 0,0 0 0,0-1 0,0 1 0,0-1 0,0 1 0,0-1 0,0 0 0,0 1 0,1-1 0,-1 0 0,0 0 0,0 1 0,1-1 0,-1 0 0,0 0 0,1 0 0,-1 0 0,1 0 0,-1 0 0,1 0 0,-1 0 0,1 0 0,0 0 0,0 0 0,-1 0 0,1 0 0,0-1 0,0 0 0,-7-41 0,7 43 0,-8-120 0,33 207 0,-18-128 0,-6 15 0,0 17 0,0-1 0,-1 1 0,0-1 0,-1 1 0,0-1 0,0 1 0,-5-16 0,-3 15-1365,-1 7-5461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2.704"/>
    </inkml:context>
    <inkml:brush xml:id="br0">
      <inkml:brushProperty name="width" value="0.05" units="cm"/>
      <inkml:brushProperty name="height" value="0.05" units="cm"/>
      <inkml:brushProperty name="color" value="#FFFFFF"/>
    </inkml:brush>
  </inkml:definitions>
  <inkml:trace contextRef="#ctx0" brushRef="#br0">662 704 24575,'1'10'0,"0"1"0,0-1 0,1 0 0,0 0 0,1 0 0,0 0 0,1 0 0,0-1 0,0 0 0,8 12 0,-3-3 0,-16-27 0,-1 0 0,0 0 0,0 1 0,-1-1 0,-1 2 0,1 0 0,-1 0 0,-14-7 0,-33-26 0,16 2 0,25 23 0,42 43 0,-9-9 0,-2-2 0,1-1 0,0 0 0,22 15 0,-38-31 0,0 1 0,1-1 0,-1 1 0,1-1 0,-1 0 0,1 1 0,-1-1 0,1 0 0,-1 0 0,1 1 0,-1-1 0,1 0 0,-1 0 0,1 0 0,-1 1 0,1-1 0,-1 0 0,1 0 0,0 0 0,-1 0 0,1 0 0,-1 0 0,1 0 0,-1 0 0,1 0 0,0-1 0,-1 1 0,1 0 0,-1 0 0,1 0 0,-1-1 0,1 1 0,-1 0 0,1-1 0,2-19 0,-16-27 0,11 42 0,0-1 0,0 2 0,0-1 0,-1 0 0,1 0 0,-1 1 0,-1-1 0,1 1 0,0 0 0,-1 0 0,-7-6 0,11 10 0,-1 0 0,1 0 0,0-1 0,0 1 0,0 0 0,0 0 0,0 0 0,-1 0 0,1 0 0,0 0 0,0-1 0,0 1 0,-1 0 0,1 0 0,0 0 0,0 0 0,0 0 0,-1 0 0,1 0 0,0 0 0,0 0 0,0 0 0,-1 0 0,1 0 0,0 0 0,0 0 0,-1 0 0,1 0 0,0 0 0,0 0 0,0 0 0,-1 0 0,1 0 0,0 0 0,0 0 0,0 1 0,-1-1 0,1 0 0,0 0 0,0 0 0,0 0 0,0 0 0,0 1 0,-1-1 0,1 0 0,0 0 0,0 0 0,0 0 0,0 1 0,0-1 0,2 15 0,13 16 0,-11-24 0,10 18 0,2 0 0,0-1 0,38 41 0,-58-69 0,9 6 0,13 13 0,17 24 0,-20-20 0,1-1 0,29 24 0,156 146 0,-179-166 0,-8-11 0,-12-16 0,-18-23 0,6 16 0,0 0 0,-1 0 0,0 1 0,-1 0 0,0 1 0,-1 1 0,-14-9 0,27 18 0,-1 0 0,1 0 0,0 0 0,-1 0 0,1 0 0,0 0 0,-1 0 0,1 0 0,-1 0 0,1 0 0,0 0 0,-1 0 0,1 1 0,0-1 0,-1 0 0,1 0 0,0 0 0,-1 0 0,1 1 0,0-1 0,0 0 0,-1 0 0,1 1 0,0-1 0,0 0 0,-1 0 0,1 1 0,0-1 0,0 0 0,0 1 0,0-1 0,-1 0 0,1 1 0,0-1 0,0 0 0,0 1 0,0-1 0,0 1 0,0-1 0,0 0 0,0 1 0,0-1 0,0 0 0,0 1 0,0-1 0,0 0 0,0 1 0,0-1 0,1 0 0,-1 1 0,0-1 0,0 0 0,0 1 0,0-1 0,1 0 0,-1 1 0,0-1 0,8 24 0,-1-8 0,25 53 0,-29-64 0,0 1 0,0-1 0,1 0 0,-1 0 0,1 0 0,1 0 0,-1-1 0,10 8 0,-23-42 0,-31-33 0,-1 2 0,-74-83 0,92 121 0,-36-31 0,13 14 0,-18-16 0,38 35 0,0-2 0,-43-51 0,61 63 0,-40-51 0,-2 1 0,-81-75 0,95 102 0,2-3 0,1 0 0,2-2 0,1-2 0,3-1 0,1-1 0,-39-88 0,189 351 0,-29-61 0,-50-85 0,3-3 0,71 82 0,-119-153 0,163 188 0,-131-154 0,2-2 0,2-1 0,49 34 0,-38-38 0,71 29 0,-112-53 0,83 35 0,-25-11 0,81 46 0,-134-66 15,0 0 0,0 1 0,-1 0 0,0 0 0,0 1 0,-1 1 0,12 15 0,-17-20-108,0 1 0,-1 0 1,0 0-1,0 1 0,0-1 0,-1 1 0,0-1 0,0 1 1,0 0-1,-1-1 0,0 1 0,0 0 0,-1 0 1,0 0-1,-2 11 0,-2 8-6733</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4.710"/>
    </inkml:context>
    <inkml:brush xml:id="br0">
      <inkml:brushProperty name="width" value="0.05" units="cm"/>
      <inkml:brushProperty name="height" value="0.05" units="cm"/>
      <inkml:brushProperty name="color" value="#FFFFFF"/>
    </inkml:brush>
  </inkml:definitions>
  <inkml:trace contextRef="#ctx0" brushRef="#br0">632 25 24575,'-5'-3'0,"1"0"0,0 0 0,-1 1 0,0-1 0,1 1 0,-1 0 0,0 1 0,0-1 0,0 1 0,0 0 0,0 0 0,0 0 0,-1 1 0,-8 0 0,-8 1 0,0 1 0,-22 5 0,-276 66 0,191-37 0,117-29 0,20 0 0,22 0 0,290-3 0,-274-5 0,-54 1-195,-1 1 0,0 0 0,1 0 0,0 1 0,-1 0 0,-13 5 0,-1 3-6631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5.251"/>
    </inkml:context>
    <inkml:brush xml:id="br0">
      <inkml:brushProperty name="width" value="0.05" units="cm"/>
      <inkml:brushProperty name="height" value="0.05" units="cm"/>
      <inkml:brushProperty name="color" value="#FFFFFF"/>
    </inkml:brush>
  </inkml:definitions>
  <inkml:trace contextRef="#ctx0" brushRef="#br0">5846 3255 24575,'-1'-9'0,"0"0"0,-1 1 0,0-1 0,0 1 0,-1-1 0,0 1 0,0 0 0,-1 0 0,-6-11 0,-50-67 0,54 77 0,-165-240 0,82 114 0,41 64 0,-122-168 0,144 209 0,-3 1 0,0 1 0,-2 2 0,-1 1 0,0 2 0,-2 1 0,-57-27 0,43 23 0,1-3 0,0-1 0,3-2 0,0-2 0,-49-52 0,69 64 0,-1 2 0,-1 0 0,0 1 0,-34-17 0,-50-36 0,20-6 0,-13-10 0,66 65 0,0 1 0,-79-34 0,4 4 0,13 8 0,64 30 0,-54-30 0,46 19 0,-20-11 0,2-3 0,2-2 0,-77-69 0,52 28 0,-203-182 0,243 234 0,-1 1 0,-1 3 0,-1 1 0,-67-23 0,105 44 0,-248-88 0,-81-14 0,271 86 0,-1 3 0,-116-14 0,61 12 0,70 12 0,-68 0 0,77 7 0,0-3 0,-76-14 0,-143-42 0,119 29 0,-2 7 0,-187-7 0,284 24 0,-1-2 0,-72-20 0,31 5 0,200 17 0,7 5 0,94 4 0,-32 24 0,-87-11 0,-83-14 0,62 9 0,118 5 0,-157-14 0,1 2 0,-1 2 0,0 0 0,-1 2 0,1 2 0,41 19 0,18 4 0,252 60 0,-331-90 0,206 63 0,-94-18 0,-71-26 0,65 19 0,123 36 0,-159-49 0,-44-13 0,-1 3 0,0 0 0,-1 3 0,-1 0 0,52 45 0,-27-22 0,-12-12-4,-32-24-268,-1 2 0,0 0-1,-1 0 1,17 18 0,-20-16-6554</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9.727"/>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36.833"/>
    </inkml:context>
    <inkml:brush xml:id="br0">
      <inkml:brushProperty name="width" value="0.35" units="cm"/>
      <inkml:brushProperty name="height" value="0.35" units="cm"/>
      <inkml:brushProperty name="color" value="#FFFFFF"/>
    </inkml:brush>
  </inkml:definitions>
  <inkml:trace contextRef="#ctx0" brushRef="#br0">6336 689 24575,'1'5'0,"0"0"0,0-1 0,0 1 0,1 0 0,0-1 0,0 1 0,0-1 0,0 0 0,1 0 0,-1 0 0,1 0 0,1 0 0,-1 0 0,0-1 0,1 1 0,-1-1 0,1 0 0,0 0 0,0-1 0,0 1 0,1-1 0,-1 0 0,1 0 0,-1 0 0,1-1 0,0 1 0,7 0 0,47 3 0,0-3 0,61-5 0,0-1 0,-92 6 0,1 1 0,-1 2 0,0 1 0,0 1 0,0 1 0,-1 2 0,-1 0 0,30 17 0,68 41 0,140 102 0,-217-141 0,0-2 0,88 35 0,38 20 0,-147-69 0,-20-10 0,1-1 0,-1 1 0,0 1 0,0-1 0,0 1 0,0 0 0,-1 0 0,0 1 0,9 8 0,-14-13 0,0 0 0,0 0 0,0 1 0,0-1 0,0 0 0,1 0 0,-1 1 0,0-1 0,0 0 0,0 0 0,0 1 0,0-1 0,0 0 0,0 0 0,0 1 0,0-1 0,0 0 0,0 0 0,0 0 0,0 1 0,0-1 0,0 0 0,0 0 0,0 1 0,0-1 0,-1 0 0,1 0 0,0 1 0,0-1 0,0 0 0,0 0 0,0 0 0,-1 1 0,1-1 0,0 0 0,0 0 0,0 0 0,0 0 0,-1 0 0,1 1 0,0-1 0,0 0 0,-1 0 0,1 0 0,0 0 0,-19 2 0,-17-6 0,-9-8 0,1-3 0,-56-25 0,-44-15 0,92 38 0,2-2 0,0-3 0,-79-46 0,-70-43 0,150 84 0,-1 2 0,-78-27 0,82 37 0,-65-13 0,-19-5 0,-191-93 0,55 19 0,162 71 0,1-5 0,-174-98 0,96 24 0,154 101 0,-1 1 0,0 1 0,-41-11 0,17 12 0,-93-6 0,13 1 0,44 6 0,0 4 0,0 3 0,-89 9 0,122 0 0,-97 24 0,103-19 0,0-1 0,-93 5 0,60-13 0,-233-5 0,206-9 0,-58-1 0,-284 14 0,447-1 0,0 0 0,1 0 0,-1-1 0,0 1 0,1-1 0,-1 0 0,1 0 0,-1 0 0,1-1 0,-1 1 0,-2-3 0,5 4 0,1 0 0,-1-1 0,1 1 0,-1 0 0,1-1 0,0 1 0,-1-1 0,1 1 0,0 0 0,-1-1 0,1 1 0,0-1 0,0 1 0,0-1 0,-1 1 0,1-1 0,0 1 0,0-1 0,0 1 0,0-1 0,0 1 0,0-1 0,0 1 0,0-1 0,0 0 0,0 1 0,0-1 0,0 1 0,0-1 0,1-1 0,1 0 0,-1 1 0,0-1 0,0 1 0,1-1 0,-1 1 0,1-1 0,-1 1 0,1 0 0,-1 0 0,1 0 0,3-2 0,5-2 0,0 0 0,1 1 0,-1 1 0,1-1 0,0 2 0,0-1 0,0 1 0,12 0 0,98 3 0,-85 0 0,49-3 0,187-40 0,38-7 0,-262 44 0,209-13 0,54 37 0,-107-14 0,-1387-5 0,1144 2 0,0 1 0,0 2 0,0 1 0,-39 13 0,-48 25 0,83-27 0,-88 22 0,53-19 0,-85 32 0,20-4 0,-41 19 0,30-9 0,102-41 0,-134 38 0,113-37 0,43-9 0,0-2 0,0-1 0,-59 3 0,-77 5 0,104-6 0,42-5 0,1 1 0,-1 1 0,-18 8 0,-30 7 0,-17 2 0,53-12 0,-59 9 0,47-11 0,-86 26 0,22-3 0,-69 16 0,70-18 0,-68 16 0,118-34 0,-109 39 0,162-48-136,0-1-1,0 1 1,0-1-1,0 0 1,0 0-1,0 0 1,-1-1-1,1 1 0,-6-1 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0.464"/>
    </inkml:context>
    <inkml:brush xml:id="br0">
      <inkml:brushProperty name="width" value="0.35" units="cm"/>
      <inkml:brushProperty name="height" value="0.35" units="cm"/>
      <inkml:brushProperty name="color" value="#FFFFFF"/>
    </inkml:brush>
  </inkml:definitions>
  <inkml:trace contextRef="#ctx0" brushRef="#br0">1 71 24575,'0'-3'0,"0"0"0,0-1 0,0 1 0,0 0 0,1-1 0,-1 1 0,1 0 0,0 0 0,0 0 0,0 0 0,0 0 0,1 0 0,-1 0 0,1 0 0,0 0 0,0 0 0,0 1 0,0-1 0,0 1 0,3-3 0,-3 4 0,1 0 0,-1 0 0,1 0 0,-1 1 0,0-1 0,1 1 0,0-1 0,-1 1 0,1 0 0,-1 0 0,1 0 0,-1 0 0,1 1 0,-1-1 0,1 1 0,-1-1 0,1 1 0,-1 0 0,0 0 0,1 0 0,-1 0 0,0 0 0,0 1 0,0-1 0,0 1 0,4 3 0,11 9 0,-1 1 0,-1 1 0,23 29 0,-20-23 0,32 31 0,95 92 0,-101-97 0,2-2 0,2-2 0,87 61 0,151 70 0,-211-126 0,2-3 0,88 39 0,-74-51 0,97 22 0,-186-55 0,0 0 0,0 0 0,-1-1 0,1 1 0,0-1 0,0 0 0,0 1 0,0-1 0,0 0 0,0 0 0,-1 0 0,1 0 0,0 0 0,0-1 0,0 1 0,0-1 0,0 1 0,-1-1 0,1 0 0,0 1 0,0-1 0,-1 0 0,1 0 0,-1 0 0,4-3 0,-5 3 0,0 1 0,1-1 0,-1 0 0,0 0 0,0 1 0,0-1 0,1 0 0,-1 0 0,0 0 0,0 0 0,0 1 0,0-1 0,-1 0 0,1 0 0,0 0 0,0 1 0,0-1 0,-1 0 0,1 0 0,0 1 0,-2-2 0,-21-22 0,-17 0 0,-56-26 0,7 5 0,15-3 0,1-2 0,-74-67 0,22 16 0,48 45 0,-55-46 0,130 100 0,-1 0 0,1 0 0,-1 0 0,1 0 0,-1 0 0,0 1 0,1-1 0,-1 1 0,0 0 0,0 0 0,0 0 0,0 0 0,-1 0 0,-3 0 0,5 1 0,1 1 0,0-1 0,-1 0 0,1 1 0,0-1 0,0 1 0,-1-1 0,1 1 0,0 0 0,0 0 0,0-1 0,0 1 0,0 0 0,0 0 0,0 0 0,0 0 0,0 0 0,0 0 0,1 0 0,-1 0 0,0 1 0,1-1 0,-1 0 0,1 0 0,-1 0 0,1 1 0,-1-1 0,1 0 0,0 1 0,0-1 0,0 0 0,0 1 0,0-1 0,0 0 0,0 1 0,0 1 0,1 16 0,1 0 0,1-1 0,0 1 0,2 0 0,0-1 0,1 0 0,0 0 0,2-1 0,0 1 0,1-2 0,1 1 0,0-1 0,22 26 0,1-13-1365</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2.115"/>
    </inkml:context>
    <inkml:brush xml:id="br0">
      <inkml:brushProperty name="width" value="0.35" units="cm"/>
      <inkml:brushProperty name="height" value="0.35" units="cm"/>
      <inkml:brushProperty name="color" value="#FFFFFF"/>
    </inkml:brush>
  </inkml:definitions>
  <inkml:trace contextRef="#ctx0" brushRef="#br0">813 535 24575,'0'-8'0,"-1"0"0,-1 0 0,1 1 0,-1-1 0,-1 1 0,1-1 0,-1 1 0,0 0 0,-1 0 0,0 0 0,0 0 0,-1 1 0,1 0 0,-10-10 0,-11-9 0,0 1 0,-32-22 0,9 8 0,-87-82 0,113 104 0,0 1 0,-37-17 0,28 15 0,12 8 0,-1 1 0,0 1 0,-1 1 0,1 1 0,-24-3 0,-58-17 0,102 24-18,-59-14 158,57 15-155,1 0 0,-1 0 0,0 0 0,1 0 0,-1 0 0,0 0 0,0 0 0,1 0 0,-1 1 0,0-1 0,1 1 0,-1-1 0,-2 2 0,4-1-27,-1-1-1,0 1 1,1 0-1,-1-1 0,1 1 1,0 0-1,-1 0 1,1-1-1,-1 1 1,1 0-1,0 0 0,0 0 1,0-1-1,-1 1 1,1 0-1,0 0 0,0 0 1,0 0-1,0 0 1,0-1-1,0 1 1,1 0-1,-1 0 0,0 0 1,0 0-1,1-1 1,-1 1-1,0 0 1,1 1-1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2.704"/>
    </inkml:context>
    <inkml:brush xml:id="br0">
      <inkml:brushProperty name="width" value="0.05" units="cm"/>
      <inkml:brushProperty name="height" value="0.05" units="cm"/>
      <inkml:brushProperty name="color" value="#FFFFFF"/>
    </inkml:brush>
  </inkml:definitions>
  <inkml:trace contextRef="#ctx0" brushRef="#br0">662 704 24575,'1'10'0,"0"1"0,0-1 0,1 0 0,0 0 0,1 0 0,0 0 0,1 0 0,0-1 0,0 0 0,8 12 0,-3-3 0,-16-27 0,-1 0 0,0 0 0,0 1 0,-1-1 0,-1 2 0,1 0 0,-1 0 0,-14-7 0,-33-26 0,16 2 0,25 23 0,42 43 0,-9-9 0,-2-2 0,1-1 0,0 0 0,22 15 0,-38-31 0,0 1 0,1-1 0,-1 1 0,1-1 0,-1 0 0,1 1 0,-1-1 0,1 0 0,-1 0 0,1 1 0,-1-1 0,1 0 0,-1 0 0,1 0 0,-1 1 0,1-1 0,-1 0 0,1 0 0,0 0 0,-1 0 0,1 0 0,-1 0 0,1 0 0,-1 0 0,1 0 0,0-1 0,-1 1 0,1 0 0,-1 0 0,1 0 0,-1-1 0,1 1 0,-1 0 0,1-1 0,2-19 0,-16-27 0,11 42 0,0-1 0,0 2 0,0-1 0,-1 0 0,1 0 0,-1 1 0,-1-1 0,1 1 0,0 0 0,-1 0 0,-7-6 0,11 10 0,-1 0 0,1 0 0,0-1 0,0 1 0,0 0 0,0 0 0,0 0 0,-1 0 0,1 0 0,0 0 0,0-1 0,0 1 0,-1 0 0,1 0 0,0 0 0,0 0 0,0 0 0,-1 0 0,1 0 0,0 0 0,0 0 0,0 0 0,-1 0 0,1 0 0,0 0 0,0 0 0,-1 0 0,1 0 0,0 0 0,0 0 0,0 0 0,-1 0 0,1 0 0,0 0 0,0 0 0,0 1 0,-1-1 0,1 0 0,0 0 0,0 0 0,0 0 0,0 0 0,0 1 0,-1-1 0,1 0 0,0 0 0,0 0 0,0 0 0,0 1 0,0-1 0,2 15 0,13 16 0,-11-24 0,10 18 0,2 0 0,0-1 0,38 41 0,-58-69 0,9 6 0,13 13 0,17 24 0,-20-20 0,1-1 0,29 24 0,156 146 0,-179-166 0,-8-11 0,-12-16 0,-18-23 0,6 16 0,0 0 0,-1 0 0,0 1 0,-1 0 0,0 1 0,-1 1 0,-14-9 0,27 18 0,-1 0 0,1 0 0,0 0 0,-1 0 0,1 0 0,0 0 0,-1 0 0,1 0 0,-1 0 0,1 0 0,0 0 0,-1 0 0,1 1 0,0-1 0,-1 0 0,1 0 0,0 0 0,-1 0 0,1 1 0,0-1 0,0 0 0,-1 0 0,1 1 0,0-1 0,0 0 0,-1 0 0,1 1 0,0-1 0,0 0 0,0 1 0,0-1 0,-1 0 0,1 1 0,0-1 0,0 0 0,0 1 0,0-1 0,0 1 0,0-1 0,0 0 0,0 1 0,0-1 0,0 0 0,0 1 0,0-1 0,0 0 0,0 1 0,0-1 0,1 0 0,-1 1 0,0-1 0,0 0 0,0 1 0,0-1 0,1 0 0,-1 1 0,0-1 0,8 24 0,-1-8 0,25 53 0,-29-64 0,0 1 0,0-1 0,1 0 0,-1 0 0,1 0 0,1 0 0,-1-1 0,10 8 0,-23-42 0,-31-33 0,-1 2 0,-74-83 0,92 121 0,-36-31 0,13 14 0,-18-16 0,38 35 0,0-2 0,-43-51 0,61 63 0,-40-51 0,-2 1 0,-81-75 0,95 102 0,2-3 0,1 0 0,2-2 0,1-2 0,3-1 0,1-1 0,-39-88 0,189 351 0,-29-61 0,-50-85 0,3-3 0,71 82 0,-119-153 0,163 188 0,-131-154 0,2-2 0,2-1 0,49 34 0,-38-38 0,71 29 0,-112-53 0,83 35 0,-25-11 0,81 46 0,-134-66 15,0 0 0,0 1 0,-1 0 0,0 0 0,0 1 0,-1 1 0,12 15 0,-17-20-108,0 1 0,-1 0 1,0 0-1,0 1 0,0-1 0,-1 1 0,0-1 0,0 1 1,0 0-1,-1-1 0,0 1 0,0 0 0,-1 0 1,0 0-1,-2 11 0,-2 8-6733</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4.854"/>
    </inkml:context>
    <inkml:brush xml:id="br0">
      <inkml:brushProperty name="width" value="0.35" units="cm"/>
      <inkml:brushProperty name="height" value="0.35" units="cm"/>
      <inkml:brushProperty name="color" value="#FFFFFF"/>
    </inkml:brush>
  </inkml:definitions>
  <inkml:trace contextRef="#ctx0" brushRef="#br0">1686 821 24575,'0'-3'0,"0"0"0,-1-1 0,1 1 0,-1 0 0,0 0 0,0 0 0,0 0 0,-1 1 0,1-1 0,-1 0 0,1 0 0,-1 1 0,0-1 0,0 1 0,0 0 0,-3-3 0,-47-35 0,12 9 0,2-8 0,26 25 0,-1 0 0,0 1 0,-1 1 0,0 0 0,0 1 0,-2 0 0,1 1 0,-1 1 0,-1 0 0,-19-6 0,-22-5 0,-11-5 0,-89-18 0,103 31 0,1-2 0,0-2 0,1-3 0,1-3 0,-54-29 0,52 21 0,-18-8 0,-82-60 0,135 87 0,-1 0 0,0 1 0,0 1 0,-1 1 0,-35-9 0,-11-5 0,19 1 0,35 14 0,1 2 0,-1-1 0,0 2 0,-25-7 0,36 11 0,0 0 0,0 0 0,0 0 0,0 1 0,0-1 0,0 1 0,0-1 0,0 1 0,0 0 0,0-1 0,1 1 0,-1 0 0,0 0 0,1 0 0,-1 0 0,0 1 0,1-1 0,-1 0 0,1 1 0,0-1 0,0 1 0,-1 0 0,1-1 0,0 1 0,0 0 0,0-1 0,1 1 0,-1 0 0,0 0 0,1 0 0,-1 0 0,1 0 0,0 0 0,-1 2 0,-1 6 0,1 0 0,0-1 0,0 1 0,1 0 0,2 16 0,0-13-273,1 0 0,1-1 0,0 1 0,10 20 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6.997"/>
    </inkml:context>
    <inkml:brush xml:id="br0">
      <inkml:brushProperty name="width" value="0.35" units="cm"/>
      <inkml:brushProperty name="height" value="0.35" units="cm"/>
      <inkml:brushProperty name="color" value="#FFFFFF"/>
    </inkml:brush>
  </inkml:definitions>
  <inkml:trace contextRef="#ctx0" brushRef="#br0">1071 405 24575,'1'-6'0,"-2"-1"0,1 1 0,-1 0 0,1 0 0,-2 0 0,1 0 0,-1 0 0,0 0 0,0 0 0,0 0 0,-1 0 0,0 1 0,0 0 0,-1-1 0,1 1 0,-1 0 0,0 1 0,0-1 0,-1 1 0,1 0 0,-1 0 0,0 0 0,0 0 0,-1 1 0,1 0 0,-1 0 0,1 1 0,-1-1 0,-8-1 0,-20-7 0,-1 2 0,0 1 0,-1 2 0,0 2 0,0 1 0,-45 2 0,-20-3 0,85 1 0,0 0 0,1-1 0,-1-1 0,1 0 0,0-1 0,-28-16 0,-22-9 0,-47-23 0,87 40 0,-1 1 0,0 1 0,-1 1 0,-55-14 0,80 24-34,0 0 0,0 1 0,0-1 0,-1 1 0,1-1-1,0 1 1,0 0 0,-1 0 0,1 0 0,0 0 0,0 0 0,-1 1 0,1-1-1,0 1 1,0-1 0,0 1 0,-1 0 0,1 0 0,0 0 0,0 0-1,0 0 1,0 1 0,1-1 0,-1 0 0,0 1 0,1-1 0,-1 1 0,0 0-1,1 0 1,0-1 0,-1 1 0,1 0 0,0 0 0,0 0 0,0 0 0,1 0-1,-1 1 1,0-1 0,0 4 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8.622"/>
    </inkml:context>
    <inkml:brush xml:id="br0">
      <inkml:brushProperty name="width" value="0.35" units="cm"/>
      <inkml:brushProperty name="height" value="0.35" units="cm"/>
      <inkml:brushProperty name="color" value="#FFFFFF"/>
    </inkml:brush>
  </inkml:definitions>
  <inkml:trace contextRef="#ctx0" brushRef="#br0">574 148 24575,'-16'-17'0,"-1"1"0,0 1 0,-1 1 0,0 0 0,-31-16 0,35 23 0,0 1 0,0 1 0,-1 0 0,0 0 0,0 2 0,0 0 0,0 0 0,-1 2 0,-15-1 0,-15 1 0,11 0 0,0 1 0,-65 9 0,97-8 7,1-1 0,-1 1-1,0 0 1,0 0 0,1 0-1,-1 0 1,1 0-1,-1 0 1,1 1 0,0-1-1,-1 1 1,1 0 0,0 0-1,0 0 1,0 0 0,0 0-1,-2 3 1,2 0-156,0-1 1,0 1-1,0-1 1,1 1-1,0 0 1,-1-1-1,2 1 1,-1 0-1,0 5 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07.611"/>
    </inkml:context>
    <inkml:brush xml:id="br0">
      <inkml:brushProperty name="width" value="0.05" units="cm"/>
      <inkml:brushProperty name="height" value="0.05" units="cm"/>
      <inkml:brushProperty name="color" value="#FFFFFF"/>
    </inkml:brush>
  </inkml:definitions>
  <inkml:trace contextRef="#ctx0" brushRef="#br0">1 330 24575,'32'-4'0,"-30"3"0,1 0 0,-1 0 0,1 1 0,-1-1 0,1 1 0,-1-1 0,1 1 0,0 0 0,-1 0 0,1 0 0,-1 1 0,1-1 0,-1 0 0,1 1 0,-1 0 0,1 0 0,-1-1 0,0 1 0,1 1 0,-1-1 0,0 0 0,0 1 0,0-1 0,4 4 0,2 4 0,-6-7 0,0 1 0,1-1 0,-1 1 0,1-1 0,0 0 0,-1 0 0,1 0 0,6 3 0,-8-5 0,0 0 0,0 0 0,0 0 0,0 0 0,1 0 0,-1 0 0,0-1 0,0 1 0,0 0 0,0-1 0,0 1 0,0-1 0,0 1 0,0-1 0,-1 1 0,1-1 0,0 0 0,0 0 0,0 1 0,-1-1 0,1 0 0,0 0 0,-1 0 0,1 0 0,0 0 0,-1 0 0,1 0 0,-1 0 0,0 0 0,1 0 0,-1 0 0,0 0 0,0 0 0,1-2 0,6-15 0,0-1 0,2 2 0,0-1 0,1 1 0,15-20 0,7-18 0,-31 58 0,0-1 0,0 1 0,-1 0 0,1 0 0,0 0 0,-1 0 0,0 0 0,1 0 0,-2 4 0,1-6 0,-2 42 0,2-42 0,0 1 0,-1 0 0,1-1 0,0 1 0,-1-1 0,1 1 0,0-1 0,-1 1 0,0 0 0,1-1 0,-1 0 0,0 1 0,0-1 0,0 1 0,0-1 0,0 0 0,0 0 0,0 0 0,0 0 0,-1 1 0,-2 0 0,3-2 0,0 0 0,0-1 0,0 1 0,0 0 0,0-1 0,0 1 0,0-1 0,0 1 0,0-1 0,0 0 0,0 1 0,1-1 0,-1 0 0,0 0 0,0 1 0,1-1 0,-1 0 0,0 0 0,1 0 0,-1 0 0,1 0 0,-1 0 0,1 0 0,-1 0 0,1 0 0,0 0 0,0 0 0,-1 0 0,1 0 0,0-1 0,0 0 0,-7-41 0,7 43 0,-8-120 0,33 207 0,-18-128 0,-6 15 0,0 17 0,0-1 0,-1 1 0,0-1 0,-1 1 0,0-1 0,0 1 0,-5-16 0,-3 15-1365,-1 7-5461</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2.704"/>
    </inkml:context>
    <inkml:brush xml:id="br0">
      <inkml:brushProperty name="width" value="0.05" units="cm"/>
      <inkml:brushProperty name="height" value="0.05" units="cm"/>
      <inkml:brushProperty name="color" value="#FFFFFF"/>
    </inkml:brush>
  </inkml:definitions>
  <inkml:trace contextRef="#ctx0" brushRef="#br0">662 704 24575,'1'10'0,"0"1"0,0-1 0,1 0 0,0 0 0,1 0 0,0 0 0,1 0 0,0-1 0,0 0 0,8 12 0,-3-3 0,-16-27 0,-1 0 0,0 0 0,0 1 0,-1-1 0,-1 2 0,1 0 0,-1 0 0,-14-7 0,-33-26 0,16 2 0,25 23 0,42 43 0,-9-9 0,-2-2 0,1-1 0,0 0 0,22 15 0,-38-31 0,0 1 0,1-1 0,-1 1 0,1-1 0,-1 0 0,1 1 0,-1-1 0,1 0 0,-1 0 0,1 1 0,-1-1 0,1 0 0,-1 0 0,1 0 0,-1 1 0,1-1 0,-1 0 0,1 0 0,0 0 0,-1 0 0,1 0 0,-1 0 0,1 0 0,-1 0 0,1 0 0,0-1 0,-1 1 0,1 0 0,-1 0 0,1 0 0,-1-1 0,1 1 0,-1 0 0,1-1 0,2-19 0,-16-27 0,11 42 0,0-1 0,0 2 0,0-1 0,-1 0 0,1 0 0,-1 1 0,-1-1 0,1 1 0,0 0 0,-1 0 0,-7-6 0,11 10 0,-1 0 0,1 0 0,0-1 0,0 1 0,0 0 0,0 0 0,0 0 0,-1 0 0,1 0 0,0 0 0,0-1 0,0 1 0,-1 0 0,1 0 0,0 0 0,0 0 0,0 0 0,-1 0 0,1 0 0,0 0 0,0 0 0,0 0 0,-1 0 0,1 0 0,0 0 0,0 0 0,-1 0 0,1 0 0,0 0 0,0 0 0,0 0 0,-1 0 0,1 0 0,0 0 0,0 0 0,0 1 0,-1-1 0,1 0 0,0 0 0,0 0 0,0 0 0,0 0 0,0 1 0,-1-1 0,1 0 0,0 0 0,0 0 0,0 0 0,0 1 0,0-1 0,2 15 0,13 16 0,-11-24 0,10 18 0,2 0 0,0-1 0,38 41 0,-58-69 0,9 6 0,13 13 0,17 24 0,-20-20 0,1-1 0,29 24 0,156 146 0,-179-166 0,-8-11 0,-12-16 0,-18-23 0,6 16 0,0 0 0,-1 0 0,0 1 0,-1 0 0,0 1 0,-1 1 0,-14-9 0,27 18 0,-1 0 0,1 0 0,0 0 0,-1 0 0,1 0 0,0 0 0,-1 0 0,1 0 0,-1 0 0,1 0 0,0 0 0,-1 0 0,1 1 0,0-1 0,-1 0 0,1 0 0,0 0 0,-1 0 0,1 1 0,0-1 0,0 0 0,-1 0 0,1 1 0,0-1 0,0 0 0,-1 0 0,1 1 0,0-1 0,0 0 0,0 1 0,0-1 0,-1 0 0,1 1 0,0-1 0,0 0 0,0 1 0,0-1 0,0 1 0,0-1 0,0 0 0,0 1 0,0-1 0,0 0 0,0 1 0,0-1 0,0 0 0,0 1 0,0-1 0,1 0 0,-1 1 0,0-1 0,0 0 0,0 1 0,0-1 0,1 0 0,-1 1 0,0-1 0,8 24 0,-1-8 0,25 53 0,-29-64 0,0 1 0,0-1 0,1 0 0,-1 0 0,1 0 0,1 0 0,-1-1 0,10 8 0,-23-42 0,-31-33 0,-1 2 0,-74-83 0,92 121 0,-36-31 0,13 14 0,-18-16 0,38 35 0,0-2 0,-43-51 0,61 63 0,-40-51 0,-2 1 0,-81-75 0,95 102 0,2-3 0,1 0 0,2-2 0,1-2 0,3-1 0,1-1 0,-39-88 0,189 351 0,-29-61 0,-50-85 0,3-3 0,71 82 0,-119-153 0,163 188 0,-131-154 0,2-2 0,2-1 0,49 34 0,-38-38 0,71 29 0,-112-53 0,83 35 0,-25-11 0,81 46 0,-134-66 15,0 0 0,0 1 0,-1 0 0,0 0 0,0 1 0,-1 1 0,12 15 0,-17-20-108,0 1 0,-1 0 1,0 0-1,0 1 0,0-1 0,-1 1 0,0-1 0,0 1 1,0 0-1,-1-1 0,0 1 0,0 0 0,-1 0 1,0 0-1,-2 11 0,-2 8-6733</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4.710"/>
    </inkml:context>
    <inkml:brush xml:id="br0">
      <inkml:brushProperty name="width" value="0.05" units="cm"/>
      <inkml:brushProperty name="height" value="0.05" units="cm"/>
      <inkml:brushProperty name="color" value="#FFFFFF"/>
    </inkml:brush>
  </inkml:definitions>
  <inkml:trace contextRef="#ctx0" brushRef="#br0">632 25 24575,'-5'-3'0,"1"0"0,0 0 0,-1 1 0,0-1 0,1 1 0,-1 0 0,0 1 0,0-1 0,0 1 0,0 0 0,0 0 0,0 0 0,-1 1 0,-8 0 0,-8 1 0,0 1 0,-22 5 0,-276 66 0,191-37 0,117-29 0,20 0 0,22 0 0,290-3 0,-274-5 0,-54 1-195,-1 1 0,0 0 0,1 0 0,0 1 0,-1 0 0,-13 5 0,-1 3-6631</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5.251"/>
    </inkml:context>
    <inkml:brush xml:id="br0">
      <inkml:brushProperty name="width" value="0.05" units="cm"/>
      <inkml:brushProperty name="height" value="0.05" units="cm"/>
      <inkml:brushProperty name="color" value="#FFFFFF"/>
    </inkml:brush>
  </inkml:definitions>
  <inkml:trace contextRef="#ctx0" brushRef="#br0">5846 3255 24575,'-1'-9'0,"0"0"0,-1 1 0,0-1 0,0 1 0,-1-1 0,0 1 0,0 0 0,-1 0 0,-6-11 0,-50-67 0,54 77 0,-165-240 0,82 114 0,41 64 0,-122-168 0,144 209 0,-3 1 0,0 1 0,-2 2 0,-1 1 0,0 2 0,-2 1 0,-57-27 0,43 23 0,1-3 0,0-1 0,3-2 0,0-2 0,-49-52 0,69 64 0,-1 2 0,-1 0 0,0 1 0,-34-17 0,-50-36 0,20-6 0,-13-10 0,66 65 0,0 1 0,-79-34 0,4 4 0,13 8 0,64 30 0,-54-30 0,46 19 0,-20-11 0,2-3 0,2-2 0,-77-69 0,52 28 0,-203-182 0,243 234 0,-1 1 0,-1 3 0,-1 1 0,-67-23 0,105 44 0,-248-88 0,-81-14 0,271 86 0,-1 3 0,-116-14 0,61 12 0,70 12 0,-68 0 0,77 7 0,0-3 0,-76-14 0,-143-42 0,119 29 0,-2 7 0,-187-7 0,284 24 0,-1-2 0,-72-20 0,31 5 0,200 17 0,7 5 0,94 4 0,-32 24 0,-87-11 0,-83-14 0,62 9 0,118 5 0,-157-14 0,1 2 0,-1 2 0,0 0 0,-1 2 0,1 2 0,41 19 0,18 4 0,252 60 0,-331-90 0,206 63 0,-94-18 0,-71-26 0,65 19 0,123 36 0,-159-49 0,-44-13 0,-1 3 0,0 0 0,-1 3 0,-1 0 0,52 45 0,-27-22 0,-12-12-4,-32-24-268,-1 2 0,0 0-1,-1 0 1,17 18 0,-20-16-6554</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9.727"/>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36.833"/>
    </inkml:context>
    <inkml:brush xml:id="br0">
      <inkml:brushProperty name="width" value="0.35" units="cm"/>
      <inkml:brushProperty name="height" value="0.35" units="cm"/>
      <inkml:brushProperty name="color" value="#FFFFFF"/>
    </inkml:brush>
  </inkml:definitions>
  <inkml:trace contextRef="#ctx0" brushRef="#br0">6336 689 24575,'1'5'0,"0"0"0,0-1 0,0 1 0,1 0 0,0-1 0,0 1 0,0-1 0,0 0 0,1 0 0,-1 0 0,1 0 0,1 0 0,-1 0 0,0-1 0,1 1 0,-1-1 0,1 0 0,0 0 0,0-1 0,0 1 0,1-1 0,-1 0 0,1 0 0,-1 0 0,1-1 0,0 1 0,7 0 0,47 3 0,0-3 0,61-5 0,0-1 0,-92 6 0,1 1 0,-1 2 0,0 1 0,0 1 0,0 1 0,-1 2 0,-1 0 0,30 17 0,68 41 0,140 102 0,-217-141 0,0-2 0,88 35 0,38 20 0,-147-69 0,-20-10 0,1-1 0,-1 1 0,0 1 0,0-1 0,0 1 0,0 0 0,-1 0 0,0 1 0,9 8 0,-14-13 0,0 0 0,0 0 0,0 1 0,0-1 0,0 0 0,1 0 0,-1 1 0,0-1 0,0 0 0,0 0 0,0 1 0,0-1 0,0 0 0,0 0 0,0 1 0,0-1 0,0 0 0,0 0 0,0 0 0,0 1 0,0-1 0,0 0 0,0 0 0,0 1 0,0-1 0,-1 0 0,1 0 0,0 1 0,0-1 0,0 0 0,0 0 0,0 0 0,-1 1 0,1-1 0,0 0 0,0 0 0,0 0 0,0 0 0,-1 0 0,1 1 0,0-1 0,0 0 0,-1 0 0,1 0 0,0 0 0,-19 2 0,-17-6 0,-9-8 0,1-3 0,-56-25 0,-44-15 0,92 38 0,2-2 0,0-3 0,-79-46 0,-70-43 0,150 84 0,-1 2 0,-78-27 0,82 37 0,-65-13 0,-19-5 0,-191-93 0,55 19 0,162 71 0,1-5 0,-174-98 0,96 24 0,154 101 0,-1 1 0,0 1 0,-41-11 0,17 12 0,-93-6 0,13 1 0,44 6 0,0 4 0,0 3 0,-89 9 0,122 0 0,-97 24 0,103-19 0,0-1 0,-93 5 0,60-13 0,-233-5 0,206-9 0,-58-1 0,-284 14 0,447-1 0,0 0 0,1 0 0,-1-1 0,0 1 0,1-1 0,-1 0 0,1 0 0,-1 0 0,1-1 0,-1 1 0,-2-3 0,5 4 0,1 0 0,-1-1 0,1 1 0,-1 0 0,1-1 0,0 1 0,-1-1 0,1 1 0,0 0 0,-1-1 0,1 1 0,0-1 0,0 1 0,0-1 0,-1 1 0,1-1 0,0 1 0,0-1 0,0 1 0,0-1 0,0 1 0,0-1 0,0 1 0,0-1 0,0 0 0,0 1 0,0-1 0,0 1 0,0-1 0,1-1 0,1 0 0,-1 1 0,0-1 0,0 1 0,1-1 0,-1 1 0,1-1 0,-1 1 0,1 0 0,-1 0 0,1 0 0,3-2 0,5-2 0,0 0 0,1 1 0,-1 1 0,1-1 0,0 2 0,0-1 0,0 1 0,12 0 0,98 3 0,-85 0 0,49-3 0,187-40 0,38-7 0,-262 44 0,209-13 0,54 37 0,-107-14 0,-1387-5 0,1144 2 0,0 1 0,0 2 0,0 1 0,-39 13 0,-48 25 0,83-27 0,-88 22 0,53-19 0,-85 32 0,20-4 0,-41 19 0,30-9 0,102-41 0,-134 38 0,113-37 0,43-9 0,0-2 0,0-1 0,-59 3 0,-77 5 0,104-6 0,42-5 0,1 1 0,-1 1 0,-18 8 0,-30 7 0,-17 2 0,53-12 0,-59 9 0,47-11 0,-86 26 0,22-3 0,-69 16 0,70-18 0,-68 16 0,118-34 0,-109 39 0,162-48-136,0-1-1,0 1 1,0-1-1,0 0 1,0 0-1,0 0 1,-1-1-1,1 1 0,-6-1 1</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0.464"/>
    </inkml:context>
    <inkml:brush xml:id="br0">
      <inkml:brushProperty name="width" value="0.35" units="cm"/>
      <inkml:brushProperty name="height" value="0.35" units="cm"/>
      <inkml:brushProperty name="color" value="#FFFFFF"/>
    </inkml:brush>
  </inkml:definitions>
  <inkml:trace contextRef="#ctx0" brushRef="#br0">1 71 24575,'0'-3'0,"0"0"0,0-1 0,0 1 0,0 0 0,1-1 0,-1 1 0,1 0 0,0 0 0,0 0 0,0 0 0,0 0 0,1 0 0,-1 0 0,1 0 0,0 0 0,0 0 0,0 1 0,0-1 0,0 1 0,3-3 0,-3 4 0,1 0 0,-1 0 0,1 0 0,-1 1 0,0-1 0,1 1 0,0-1 0,-1 1 0,1 0 0,-1 0 0,1 0 0,-1 0 0,1 1 0,-1-1 0,1 1 0,-1-1 0,1 1 0,-1 0 0,0 0 0,1 0 0,-1 0 0,0 0 0,0 1 0,0-1 0,0 1 0,4 3 0,11 9 0,-1 1 0,-1 1 0,23 29 0,-20-23 0,32 31 0,95 92 0,-101-97 0,2-2 0,2-2 0,87 61 0,151 70 0,-211-126 0,2-3 0,88 39 0,-74-51 0,97 22 0,-186-55 0,0 0 0,0 0 0,-1-1 0,1 1 0,0-1 0,0 0 0,0 1 0,0-1 0,0 0 0,0 0 0,-1 0 0,1 0 0,0 0 0,0-1 0,0 1 0,0-1 0,0 1 0,-1-1 0,1 0 0,0 1 0,0-1 0,-1 0 0,1 0 0,-1 0 0,4-3 0,-5 3 0,0 1 0,1-1 0,-1 0 0,0 0 0,0 1 0,0-1 0,1 0 0,-1 0 0,0 0 0,0 0 0,0 1 0,0-1 0,-1 0 0,1 0 0,0 0 0,0 1 0,0-1 0,-1 0 0,1 0 0,0 1 0,-2-2 0,-21-22 0,-17 0 0,-56-26 0,7 5 0,15-3 0,1-2 0,-74-67 0,22 16 0,48 45 0,-55-46 0,130 100 0,-1 0 0,1 0 0,-1 0 0,1 0 0,-1 0 0,0 1 0,1-1 0,-1 1 0,0 0 0,0 0 0,0 0 0,0 0 0,-1 0 0,-3 0 0,5 1 0,1 1 0,0-1 0,-1 0 0,1 1 0,0-1 0,0 1 0,-1-1 0,1 1 0,0 0 0,0 0 0,0-1 0,0 1 0,0 0 0,0 0 0,0 0 0,0 0 0,0 0 0,0 0 0,1 0 0,-1 0 0,0 1 0,1-1 0,-1 0 0,1 0 0,-1 0 0,1 1 0,-1-1 0,1 0 0,0 1 0,0-1 0,0 0 0,0 1 0,0-1 0,0 0 0,0 1 0,0 1 0,1 16 0,1 0 0,1-1 0,0 1 0,2 0 0,0-1 0,1 0 0,0 0 0,2-1 0,0 1 0,1-2 0,1 1 0,0-1 0,22 26 0,1-13-1365</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4.710"/>
    </inkml:context>
    <inkml:brush xml:id="br0">
      <inkml:brushProperty name="width" value="0.05" units="cm"/>
      <inkml:brushProperty name="height" value="0.05" units="cm"/>
      <inkml:brushProperty name="color" value="#FFFFFF"/>
    </inkml:brush>
  </inkml:definitions>
  <inkml:trace contextRef="#ctx0" brushRef="#br0">632 25 24575,'-5'-3'0,"1"0"0,0 0 0,-1 1 0,0-1 0,1 1 0,-1 0 0,0 1 0,0-1 0,0 1 0,0 0 0,0 0 0,0 0 0,-1 1 0,-8 0 0,-8 1 0,0 1 0,-22 5 0,-276 66 0,191-37 0,117-29 0,20 0 0,22 0 0,290-3 0,-274-5 0,-54 1-195,-1 1 0,0 0 0,1 0 0,0 1 0,-1 0 0,-13 5 0,-1 3-6631</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2.115"/>
    </inkml:context>
    <inkml:brush xml:id="br0">
      <inkml:brushProperty name="width" value="0.35" units="cm"/>
      <inkml:brushProperty name="height" value="0.35" units="cm"/>
      <inkml:brushProperty name="color" value="#FFFFFF"/>
    </inkml:brush>
  </inkml:definitions>
  <inkml:trace contextRef="#ctx0" brushRef="#br0">813 535 24575,'0'-8'0,"-1"0"0,-1 0 0,1 1 0,-1-1 0,-1 1 0,1-1 0,-1 1 0,0 0 0,-1 0 0,0 0 0,0 0 0,-1 1 0,1 0 0,-10-10 0,-11-9 0,0 1 0,-32-22 0,9 8 0,-87-82 0,113 104 0,0 1 0,-37-17 0,28 15 0,12 8 0,-1 1 0,0 1 0,-1 1 0,1 1 0,-24-3 0,-58-17 0,102 24-18,-59-14 158,57 15-155,1 0 0,-1 0 0,0 0 0,1 0 0,-1 0 0,0 0 0,0 0 0,1 0 0,-1 1 0,0-1 0,1 1 0,-1-1 0,-2 2 0,4-1-27,-1-1-1,0 1 1,1 0-1,-1-1 0,1 1 1,0 0-1,-1 0 1,1-1-1,-1 1 1,1 0-1,0 0 0,0 0 1,0-1-1,-1 1 1,1 0-1,0 0 0,0 0 1,0 0-1,0 0 1,0-1-1,0 1 1,1 0-1,-1 0 0,0 0 1,0 0-1,1-1 1,-1 1-1,0 0 1,1 1-1</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4.854"/>
    </inkml:context>
    <inkml:brush xml:id="br0">
      <inkml:brushProperty name="width" value="0.35" units="cm"/>
      <inkml:brushProperty name="height" value="0.35" units="cm"/>
      <inkml:brushProperty name="color" value="#FFFFFF"/>
    </inkml:brush>
  </inkml:definitions>
  <inkml:trace contextRef="#ctx0" brushRef="#br0">1686 821 24575,'0'-3'0,"0"0"0,-1-1 0,1 1 0,-1 0 0,0 0 0,0 0 0,0 0 0,-1 1 0,1-1 0,-1 0 0,1 0 0,-1 1 0,0-1 0,0 1 0,0 0 0,-3-3 0,-47-35 0,12 9 0,2-8 0,26 25 0,-1 0 0,0 1 0,-1 1 0,0 0 0,0 1 0,-2 0 0,1 1 0,-1 1 0,-1 0 0,-19-6 0,-22-5 0,-11-5 0,-89-18 0,103 31 0,1-2 0,0-2 0,1-3 0,1-3 0,-54-29 0,52 21 0,-18-8 0,-82-60 0,135 87 0,-1 0 0,0 1 0,0 1 0,-1 1 0,-35-9 0,-11-5 0,19 1 0,35 14 0,1 2 0,-1-1 0,0 2 0,-25-7 0,36 11 0,0 0 0,0 0 0,0 0 0,0 1 0,0-1 0,0 1 0,0-1 0,0 1 0,0 0 0,0-1 0,1 1 0,-1 0 0,0 0 0,1 0 0,-1 0 0,0 1 0,1-1 0,-1 0 0,1 1 0,0-1 0,0 1 0,-1 0 0,1-1 0,0 1 0,0 0 0,0-1 0,1 1 0,-1 0 0,0 0 0,1 0 0,-1 0 0,1 0 0,0 0 0,-1 2 0,-1 6 0,1 0 0,0-1 0,0 1 0,1 0 0,2 16 0,0-13-273,1 0 0,1-1 0,0 1 0,10 20 0</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6.997"/>
    </inkml:context>
    <inkml:brush xml:id="br0">
      <inkml:brushProperty name="width" value="0.35" units="cm"/>
      <inkml:brushProperty name="height" value="0.35" units="cm"/>
      <inkml:brushProperty name="color" value="#FFFFFF"/>
    </inkml:brush>
  </inkml:definitions>
  <inkml:trace contextRef="#ctx0" brushRef="#br0">1071 405 24575,'1'-6'0,"-2"-1"0,1 1 0,-1 0 0,1 0 0,-2 0 0,1 0 0,-1 0 0,0 0 0,0 0 0,0 0 0,-1 0 0,0 1 0,0 0 0,-1-1 0,1 1 0,-1 0 0,0 1 0,0-1 0,-1 1 0,1 0 0,-1 0 0,0 0 0,0 0 0,-1 1 0,1 0 0,-1 0 0,1 1 0,-1-1 0,-8-1 0,-20-7 0,-1 2 0,0 1 0,-1 2 0,0 2 0,0 1 0,-45 2 0,-20-3 0,85 1 0,0 0 0,1-1 0,-1-1 0,1 0 0,0-1 0,-28-16 0,-22-9 0,-47-23 0,87 40 0,-1 1 0,0 1 0,-1 1 0,-55-14 0,80 24-34,0 0 0,0 1 0,0-1 0,-1 1 0,1-1-1,0 1 1,0 0 0,-1 0 0,1 0 0,0 0 0,0 0 0,-1 1 0,1-1-1,0 1 1,0-1 0,0 1 0,-1 0 0,1 0 0,0 0 0,0 0-1,0 0 1,0 1 0,1-1 0,-1 0 0,0 1 0,1-1 0,-1 1 0,0 0-1,1 0 1,0-1 0,-1 1 0,1 0 0,0 0 0,0 0 0,0 0 0,1 0-1,-1 1 1,0-1 0,0 4 0</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8.622"/>
    </inkml:context>
    <inkml:brush xml:id="br0">
      <inkml:brushProperty name="width" value="0.35" units="cm"/>
      <inkml:brushProperty name="height" value="0.35" units="cm"/>
      <inkml:brushProperty name="color" value="#FFFFFF"/>
    </inkml:brush>
  </inkml:definitions>
  <inkml:trace contextRef="#ctx0" brushRef="#br0">574 148 24575,'-16'-17'0,"-1"1"0,0 1 0,-1 1 0,0 0 0,-31-16 0,35 23 0,0 1 0,0 1 0,-1 0 0,0 0 0,0 2 0,0 0 0,0 0 0,-1 2 0,-15-1 0,-15 1 0,11 0 0,0 1 0,-65 9 0,97-8 7,1-1 0,-1 1-1,0 0 1,0 0 0,1 0-1,-1 0 1,1 0-1,-1 0 1,1 1 0,0-1-1,-1 1 1,1 0 0,0 0-1,0 0 1,0 0 0,0 0-1,-2 3 1,2 0-156,0-1 1,0 1-1,0-1 1,1 1-1,0 0 1,-1-1-1,2 1 1,-1 0-1,0 5 1</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07.611"/>
    </inkml:context>
    <inkml:brush xml:id="br0">
      <inkml:brushProperty name="width" value="0.05" units="cm"/>
      <inkml:brushProperty name="height" value="0.05" units="cm"/>
      <inkml:brushProperty name="color" value="#FFFFFF"/>
    </inkml:brush>
  </inkml:definitions>
  <inkml:trace contextRef="#ctx0" brushRef="#br0">1 330 24575,'32'-4'0,"-30"3"0,1 0 0,-1 0 0,1 1 0,-1-1 0,1 1 0,-1-1 0,1 1 0,0 0 0,-1 0 0,1 0 0,-1 1 0,1-1 0,-1 0 0,1 1 0,-1 0 0,1 0 0,-1-1 0,0 1 0,1 1 0,-1-1 0,0 0 0,0 1 0,0-1 0,4 4 0,2 4 0,-6-7 0,0 1 0,1-1 0,-1 1 0,1-1 0,0 0 0,-1 0 0,1 0 0,6 3 0,-8-5 0,0 0 0,0 0 0,0 0 0,0 0 0,1 0 0,-1 0 0,0-1 0,0 1 0,0 0 0,0-1 0,0 1 0,0-1 0,0 1 0,0-1 0,-1 1 0,1-1 0,0 0 0,0 0 0,0 1 0,-1-1 0,1 0 0,0 0 0,-1 0 0,1 0 0,0 0 0,-1 0 0,1 0 0,-1 0 0,0 0 0,1 0 0,-1 0 0,0 0 0,0 0 0,1-2 0,6-15 0,0-1 0,2 2 0,0-1 0,1 1 0,15-20 0,7-18 0,-31 58 0,0-1 0,0 1 0,-1 0 0,1 0 0,0 0 0,-1 0 0,0 0 0,1 0 0,-2 4 0,1-6 0,-2 42 0,2-42 0,0 1 0,-1 0 0,1-1 0,0 1 0,-1-1 0,1 1 0,0-1 0,-1 1 0,0 0 0,1-1 0,-1 0 0,0 1 0,0-1 0,0 1 0,0-1 0,0 0 0,0 0 0,0 0 0,0 0 0,-1 1 0,-2 0 0,3-2 0,0 0 0,0-1 0,0 1 0,0 0 0,0-1 0,0 1 0,0-1 0,0 1 0,0-1 0,0 0 0,0 1 0,1-1 0,-1 0 0,0 0 0,0 1 0,1-1 0,-1 0 0,0 0 0,1 0 0,-1 0 0,1 0 0,-1 0 0,1 0 0,-1 0 0,1 0 0,0 0 0,0 0 0,-1 0 0,1 0 0,0-1 0,0 0 0,-7-41 0,7 43 0,-8-120 0,33 207 0,-18-128 0,-6 15 0,0 17 0,0-1 0,-1 1 0,0-1 0,-1 1 0,0-1 0,0 1 0,-5-16 0,-3 15-1365,-1 7-5461</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2.704"/>
    </inkml:context>
    <inkml:brush xml:id="br0">
      <inkml:brushProperty name="width" value="0.05" units="cm"/>
      <inkml:brushProperty name="height" value="0.05" units="cm"/>
      <inkml:brushProperty name="color" value="#FFFFFF"/>
    </inkml:brush>
  </inkml:definitions>
  <inkml:trace contextRef="#ctx0" brushRef="#br0">662 704 24575,'1'10'0,"0"1"0,0-1 0,1 0 0,0 0 0,1 0 0,0 0 0,1 0 0,0-1 0,0 0 0,8 12 0,-3-3 0,-16-27 0,-1 0 0,0 0 0,0 1 0,-1-1 0,-1 2 0,1 0 0,-1 0 0,-14-7 0,-33-26 0,16 2 0,25 23 0,42 43 0,-9-9 0,-2-2 0,1-1 0,0 0 0,22 15 0,-38-31 0,0 1 0,1-1 0,-1 1 0,1-1 0,-1 0 0,1 1 0,-1-1 0,1 0 0,-1 0 0,1 1 0,-1-1 0,1 0 0,-1 0 0,1 0 0,-1 1 0,1-1 0,-1 0 0,1 0 0,0 0 0,-1 0 0,1 0 0,-1 0 0,1 0 0,-1 0 0,1 0 0,0-1 0,-1 1 0,1 0 0,-1 0 0,1 0 0,-1-1 0,1 1 0,-1 0 0,1-1 0,2-19 0,-16-27 0,11 42 0,0-1 0,0 2 0,0-1 0,-1 0 0,1 0 0,-1 1 0,-1-1 0,1 1 0,0 0 0,-1 0 0,-7-6 0,11 10 0,-1 0 0,1 0 0,0-1 0,0 1 0,0 0 0,0 0 0,0 0 0,-1 0 0,1 0 0,0 0 0,0-1 0,0 1 0,-1 0 0,1 0 0,0 0 0,0 0 0,0 0 0,-1 0 0,1 0 0,0 0 0,0 0 0,0 0 0,-1 0 0,1 0 0,0 0 0,0 0 0,-1 0 0,1 0 0,0 0 0,0 0 0,0 0 0,-1 0 0,1 0 0,0 0 0,0 0 0,0 1 0,-1-1 0,1 0 0,0 0 0,0 0 0,0 0 0,0 0 0,0 1 0,-1-1 0,1 0 0,0 0 0,0 0 0,0 0 0,0 1 0,0-1 0,2 15 0,13 16 0,-11-24 0,10 18 0,2 0 0,0-1 0,38 41 0,-58-69 0,9 6 0,13 13 0,17 24 0,-20-20 0,1-1 0,29 24 0,156 146 0,-179-166 0,-8-11 0,-12-16 0,-18-23 0,6 16 0,0 0 0,-1 0 0,0 1 0,-1 0 0,0 1 0,-1 1 0,-14-9 0,27 18 0,-1 0 0,1 0 0,0 0 0,-1 0 0,1 0 0,0 0 0,-1 0 0,1 0 0,-1 0 0,1 0 0,0 0 0,-1 0 0,1 1 0,0-1 0,-1 0 0,1 0 0,0 0 0,-1 0 0,1 1 0,0-1 0,0 0 0,-1 0 0,1 1 0,0-1 0,0 0 0,-1 0 0,1 1 0,0-1 0,0 0 0,0 1 0,0-1 0,-1 0 0,1 1 0,0-1 0,0 0 0,0 1 0,0-1 0,0 1 0,0-1 0,0 0 0,0 1 0,0-1 0,0 0 0,0 1 0,0-1 0,0 0 0,0 1 0,0-1 0,1 0 0,-1 1 0,0-1 0,0 0 0,0 1 0,0-1 0,1 0 0,-1 1 0,0-1 0,8 24 0,-1-8 0,25 53 0,-29-64 0,0 1 0,0-1 0,1 0 0,-1 0 0,1 0 0,1 0 0,-1-1 0,10 8 0,-23-42 0,-31-33 0,-1 2 0,-74-83 0,92 121 0,-36-31 0,13 14 0,-18-16 0,38 35 0,0-2 0,-43-51 0,61 63 0,-40-51 0,-2 1 0,-81-75 0,95 102 0,2-3 0,1 0 0,2-2 0,1-2 0,3-1 0,1-1 0,-39-88 0,189 351 0,-29-61 0,-50-85 0,3-3 0,71 82 0,-119-153 0,163 188 0,-131-154 0,2-2 0,2-1 0,49 34 0,-38-38 0,71 29 0,-112-53 0,83 35 0,-25-11 0,81 46 0,-134-66 15,0 0 0,0 1 0,-1 0 0,0 0 0,0 1 0,-1 1 0,12 15 0,-17-20-108,0 1 0,-1 0 1,0 0-1,0 1 0,0-1 0,-1 1 0,0-1 0,0 1 1,0 0-1,-1-1 0,0 1 0,0 0 0,-1 0 1,0 0-1,-2 11 0,-2 8-6733</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4.710"/>
    </inkml:context>
    <inkml:brush xml:id="br0">
      <inkml:brushProperty name="width" value="0.05" units="cm"/>
      <inkml:brushProperty name="height" value="0.05" units="cm"/>
      <inkml:brushProperty name="color" value="#FFFFFF"/>
    </inkml:brush>
  </inkml:definitions>
  <inkml:trace contextRef="#ctx0" brushRef="#br0">632 25 24575,'-5'-3'0,"1"0"0,0 0 0,-1 1 0,0-1 0,1 1 0,-1 0 0,0 1 0,0-1 0,0 1 0,0 0 0,0 0 0,0 0 0,-1 1 0,-8 0 0,-8 1 0,0 1 0,-22 5 0,-276 66 0,191-37 0,117-29 0,20 0 0,22 0 0,290-3 0,-274-5 0,-54 1-195,-1 1 0,0 0 0,1 0 0,0 1 0,-1 0 0,-13 5 0,-1 3-6631</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5.251"/>
    </inkml:context>
    <inkml:brush xml:id="br0">
      <inkml:brushProperty name="width" value="0.05" units="cm"/>
      <inkml:brushProperty name="height" value="0.05" units="cm"/>
      <inkml:brushProperty name="color" value="#FFFFFF"/>
    </inkml:brush>
  </inkml:definitions>
  <inkml:trace contextRef="#ctx0" brushRef="#br0">5846 3255 24575,'-1'-9'0,"0"0"0,-1 1 0,0-1 0,0 1 0,-1-1 0,0 1 0,0 0 0,-1 0 0,-6-11 0,-50-67 0,54 77 0,-165-240 0,82 114 0,41 64 0,-122-168 0,144 209 0,-3 1 0,0 1 0,-2 2 0,-1 1 0,0 2 0,-2 1 0,-57-27 0,43 23 0,1-3 0,0-1 0,3-2 0,0-2 0,-49-52 0,69 64 0,-1 2 0,-1 0 0,0 1 0,-34-17 0,-50-36 0,20-6 0,-13-10 0,66 65 0,0 1 0,-79-34 0,4 4 0,13 8 0,64 30 0,-54-30 0,46 19 0,-20-11 0,2-3 0,2-2 0,-77-69 0,52 28 0,-203-182 0,243 234 0,-1 1 0,-1 3 0,-1 1 0,-67-23 0,105 44 0,-248-88 0,-81-14 0,271 86 0,-1 3 0,-116-14 0,61 12 0,70 12 0,-68 0 0,77 7 0,0-3 0,-76-14 0,-143-42 0,119 29 0,-2 7 0,-187-7 0,284 24 0,-1-2 0,-72-20 0,31 5 0,200 17 0,7 5 0,94 4 0,-32 24 0,-87-11 0,-83-14 0,62 9 0,118 5 0,-157-14 0,1 2 0,-1 2 0,0 0 0,-1 2 0,1 2 0,41 19 0,18 4 0,252 60 0,-331-90 0,206 63 0,-94-18 0,-71-26 0,65 19 0,123 36 0,-159-49 0,-44-13 0,-1 3 0,0 0 0,-1 3 0,-1 0 0,52 45 0,-27-22 0,-12-12-4,-32-24-268,-1 2 0,0 0-1,-1 0 1,17 18 0,-20-16-6554</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9.727"/>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3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36.833"/>
    </inkml:context>
    <inkml:brush xml:id="br0">
      <inkml:brushProperty name="width" value="0.35" units="cm"/>
      <inkml:brushProperty name="height" value="0.35" units="cm"/>
      <inkml:brushProperty name="color" value="#FFFFFF"/>
    </inkml:brush>
  </inkml:definitions>
  <inkml:trace contextRef="#ctx0" brushRef="#br0">6336 689 24575,'1'5'0,"0"0"0,0-1 0,0 1 0,1 0 0,0-1 0,0 1 0,0-1 0,0 0 0,1 0 0,-1 0 0,1 0 0,1 0 0,-1 0 0,0-1 0,1 1 0,-1-1 0,1 0 0,0 0 0,0-1 0,0 1 0,1-1 0,-1 0 0,1 0 0,-1 0 0,1-1 0,0 1 0,7 0 0,47 3 0,0-3 0,61-5 0,0-1 0,-92 6 0,1 1 0,-1 2 0,0 1 0,0 1 0,0 1 0,-1 2 0,-1 0 0,30 17 0,68 41 0,140 102 0,-217-141 0,0-2 0,88 35 0,38 20 0,-147-69 0,-20-10 0,1-1 0,-1 1 0,0 1 0,0-1 0,0 1 0,0 0 0,-1 0 0,0 1 0,9 8 0,-14-13 0,0 0 0,0 0 0,0 1 0,0-1 0,0 0 0,1 0 0,-1 1 0,0-1 0,0 0 0,0 0 0,0 1 0,0-1 0,0 0 0,0 0 0,0 1 0,0-1 0,0 0 0,0 0 0,0 0 0,0 1 0,0-1 0,0 0 0,0 0 0,0 1 0,0-1 0,-1 0 0,1 0 0,0 1 0,0-1 0,0 0 0,0 0 0,0 0 0,-1 1 0,1-1 0,0 0 0,0 0 0,0 0 0,0 0 0,-1 0 0,1 1 0,0-1 0,0 0 0,-1 0 0,1 0 0,0 0 0,-19 2 0,-17-6 0,-9-8 0,1-3 0,-56-25 0,-44-15 0,92 38 0,2-2 0,0-3 0,-79-46 0,-70-43 0,150 84 0,-1 2 0,-78-27 0,82 37 0,-65-13 0,-19-5 0,-191-93 0,55 19 0,162 71 0,1-5 0,-174-98 0,96 24 0,154 101 0,-1 1 0,0 1 0,-41-11 0,17 12 0,-93-6 0,13 1 0,44 6 0,0 4 0,0 3 0,-89 9 0,122 0 0,-97 24 0,103-19 0,0-1 0,-93 5 0,60-13 0,-233-5 0,206-9 0,-58-1 0,-284 14 0,447-1 0,0 0 0,1 0 0,-1-1 0,0 1 0,1-1 0,-1 0 0,1 0 0,-1 0 0,1-1 0,-1 1 0,-2-3 0,5 4 0,1 0 0,-1-1 0,1 1 0,-1 0 0,1-1 0,0 1 0,-1-1 0,1 1 0,0 0 0,-1-1 0,1 1 0,0-1 0,0 1 0,0-1 0,-1 1 0,1-1 0,0 1 0,0-1 0,0 1 0,0-1 0,0 1 0,0-1 0,0 1 0,0-1 0,0 0 0,0 1 0,0-1 0,0 1 0,0-1 0,1-1 0,1 0 0,-1 1 0,0-1 0,0 1 0,1-1 0,-1 1 0,1-1 0,-1 1 0,1 0 0,-1 0 0,1 0 0,3-2 0,5-2 0,0 0 0,1 1 0,-1 1 0,1-1 0,0 2 0,0-1 0,0 1 0,12 0 0,98 3 0,-85 0 0,49-3 0,187-40 0,38-7 0,-262 44 0,209-13 0,54 37 0,-107-14 0,-1387-5 0,1144 2 0,0 1 0,0 2 0,0 1 0,-39 13 0,-48 25 0,83-27 0,-88 22 0,53-19 0,-85 32 0,20-4 0,-41 19 0,30-9 0,102-41 0,-134 38 0,113-37 0,43-9 0,0-2 0,0-1 0,-59 3 0,-77 5 0,104-6 0,42-5 0,1 1 0,-1 1 0,-18 8 0,-30 7 0,-17 2 0,53-12 0,-59 9 0,47-11 0,-86 26 0,22-3 0,-69 16 0,70-18 0,-68 16 0,118-34 0,-109 39 0,162-48-136,0-1-1,0 1 1,0-1-1,0 0 1,0 0-1,0 0 1,-1-1-1,1 1 0,-6-1 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5.251"/>
    </inkml:context>
    <inkml:brush xml:id="br0">
      <inkml:brushProperty name="width" value="0.05" units="cm"/>
      <inkml:brushProperty name="height" value="0.05" units="cm"/>
      <inkml:brushProperty name="color" value="#FFFFFF"/>
    </inkml:brush>
  </inkml:definitions>
  <inkml:trace contextRef="#ctx0" brushRef="#br0">5846 3255 24575,'-1'-9'0,"0"0"0,-1 1 0,0-1 0,0 1 0,-1-1 0,0 1 0,0 0 0,-1 0 0,-6-11 0,-50-67 0,54 77 0,-165-240 0,82 114 0,41 64 0,-122-168 0,144 209 0,-3 1 0,0 1 0,-2 2 0,-1 1 0,0 2 0,-2 1 0,-57-27 0,43 23 0,1-3 0,0-1 0,3-2 0,0-2 0,-49-52 0,69 64 0,-1 2 0,-1 0 0,0 1 0,-34-17 0,-50-36 0,20-6 0,-13-10 0,66 65 0,0 1 0,-79-34 0,4 4 0,13 8 0,64 30 0,-54-30 0,46 19 0,-20-11 0,2-3 0,2-2 0,-77-69 0,52 28 0,-203-182 0,243 234 0,-1 1 0,-1 3 0,-1 1 0,-67-23 0,105 44 0,-248-88 0,-81-14 0,271 86 0,-1 3 0,-116-14 0,61 12 0,70 12 0,-68 0 0,77 7 0,0-3 0,-76-14 0,-143-42 0,119 29 0,-2 7 0,-187-7 0,284 24 0,-1-2 0,-72-20 0,31 5 0,200 17 0,7 5 0,94 4 0,-32 24 0,-87-11 0,-83-14 0,62 9 0,118 5 0,-157-14 0,1 2 0,-1 2 0,0 0 0,-1 2 0,1 2 0,41 19 0,18 4 0,252 60 0,-331-90 0,206 63 0,-94-18 0,-71-26 0,65 19 0,123 36 0,-159-49 0,-44-13 0,-1 3 0,0 0 0,-1 3 0,-1 0 0,52 45 0,-27-22 0,-12-12-4,-32-24-268,-1 2 0,0 0-1,-1 0 1,17 18 0,-20-16-6554</inkml:trace>
</inkml:ink>
</file>

<file path=ppt/ink/ink4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0.464"/>
    </inkml:context>
    <inkml:brush xml:id="br0">
      <inkml:brushProperty name="width" value="0.35" units="cm"/>
      <inkml:brushProperty name="height" value="0.35" units="cm"/>
      <inkml:brushProperty name="color" value="#FFFFFF"/>
    </inkml:brush>
  </inkml:definitions>
  <inkml:trace contextRef="#ctx0" brushRef="#br0">1 71 24575,'0'-3'0,"0"0"0,0-1 0,0 1 0,0 0 0,1-1 0,-1 1 0,1 0 0,0 0 0,0 0 0,0 0 0,0 0 0,1 0 0,-1 0 0,1 0 0,0 0 0,0 0 0,0 1 0,0-1 0,0 1 0,3-3 0,-3 4 0,1 0 0,-1 0 0,1 0 0,-1 1 0,0-1 0,1 1 0,0-1 0,-1 1 0,1 0 0,-1 0 0,1 0 0,-1 0 0,1 1 0,-1-1 0,1 1 0,-1-1 0,1 1 0,-1 0 0,0 0 0,1 0 0,-1 0 0,0 0 0,0 1 0,0-1 0,0 1 0,4 3 0,11 9 0,-1 1 0,-1 1 0,23 29 0,-20-23 0,32 31 0,95 92 0,-101-97 0,2-2 0,2-2 0,87 61 0,151 70 0,-211-126 0,2-3 0,88 39 0,-74-51 0,97 22 0,-186-55 0,0 0 0,0 0 0,-1-1 0,1 1 0,0-1 0,0 0 0,0 1 0,0-1 0,0 0 0,0 0 0,-1 0 0,1 0 0,0 0 0,0-1 0,0 1 0,0-1 0,0 1 0,-1-1 0,1 0 0,0 1 0,0-1 0,-1 0 0,1 0 0,-1 0 0,4-3 0,-5 3 0,0 1 0,1-1 0,-1 0 0,0 0 0,0 1 0,0-1 0,1 0 0,-1 0 0,0 0 0,0 0 0,0 1 0,0-1 0,-1 0 0,1 0 0,0 0 0,0 1 0,0-1 0,-1 0 0,1 0 0,0 1 0,-2-2 0,-21-22 0,-17 0 0,-56-26 0,7 5 0,15-3 0,1-2 0,-74-67 0,22 16 0,48 45 0,-55-46 0,130 100 0,-1 0 0,1 0 0,-1 0 0,1 0 0,-1 0 0,0 1 0,1-1 0,-1 1 0,0 0 0,0 0 0,0 0 0,0 0 0,-1 0 0,-3 0 0,5 1 0,1 1 0,0-1 0,-1 0 0,1 1 0,0-1 0,0 1 0,-1-1 0,1 1 0,0 0 0,0 0 0,0-1 0,0 1 0,0 0 0,0 0 0,0 0 0,0 0 0,0 0 0,0 0 0,1 0 0,-1 0 0,0 1 0,1-1 0,-1 0 0,1 0 0,-1 0 0,1 1 0,-1-1 0,1 0 0,0 1 0,0-1 0,0 0 0,0 1 0,0-1 0,0 0 0,0 1 0,0 1 0,1 16 0,1 0 0,1-1 0,0 1 0,2 0 0,0-1 0,1 0 0,0 0 0,2-1 0,0 1 0,1-2 0,1 1 0,0-1 0,22 26 0,1-13-1365</inkml:trace>
</inkml:ink>
</file>

<file path=ppt/ink/ink4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2.115"/>
    </inkml:context>
    <inkml:brush xml:id="br0">
      <inkml:brushProperty name="width" value="0.35" units="cm"/>
      <inkml:brushProperty name="height" value="0.35" units="cm"/>
      <inkml:brushProperty name="color" value="#FFFFFF"/>
    </inkml:brush>
  </inkml:definitions>
  <inkml:trace contextRef="#ctx0" brushRef="#br0">813 535 24575,'0'-8'0,"-1"0"0,-1 0 0,1 1 0,-1-1 0,-1 1 0,1-1 0,-1 1 0,0 0 0,-1 0 0,0 0 0,0 0 0,-1 1 0,1 0 0,-10-10 0,-11-9 0,0 1 0,-32-22 0,9 8 0,-87-82 0,113 104 0,0 1 0,-37-17 0,28 15 0,12 8 0,-1 1 0,0 1 0,-1 1 0,1 1 0,-24-3 0,-58-17 0,102 24-18,-59-14 158,57 15-155,1 0 0,-1 0 0,0 0 0,1 0 0,-1 0 0,0 0 0,0 0 0,1 0 0,-1 1 0,0-1 0,1 1 0,-1-1 0,-2 2 0,4-1-27,-1-1-1,0 1 1,1 0-1,-1-1 0,1 1 1,0 0-1,-1 0 1,1-1-1,-1 1 1,1 0-1,0 0 0,0 0 1,0-1-1,-1 1 1,1 0-1,0 0 0,0 0 1,0 0-1,0 0 1,0-1-1,0 1 1,1 0-1,-1 0 0,0 0 1,0 0-1,1-1 1,-1 1-1,0 0 1,1 1-1</inkml:trace>
</inkml:ink>
</file>

<file path=ppt/ink/ink4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4.854"/>
    </inkml:context>
    <inkml:brush xml:id="br0">
      <inkml:brushProperty name="width" value="0.35" units="cm"/>
      <inkml:brushProperty name="height" value="0.35" units="cm"/>
      <inkml:brushProperty name="color" value="#FFFFFF"/>
    </inkml:brush>
  </inkml:definitions>
  <inkml:trace contextRef="#ctx0" brushRef="#br0">1686 821 24575,'0'-3'0,"0"0"0,-1-1 0,1 1 0,-1 0 0,0 0 0,0 0 0,0 0 0,-1 1 0,1-1 0,-1 0 0,1 0 0,-1 1 0,0-1 0,0 1 0,0 0 0,-3-3 0,-47-35 0,12 9 0,2-8 0,26 25 0,-1 0 0,0 1 0,-1 1 0,0 0 0,0 1 0,-2 0 0,1 1 0,-1 1 0,-1 0 0,-19-6 0,-22-5 0,-11-5 0,-89-18 0,103 31 0,1-2 0,0-2 0,1-3 0,1-3 0,-54-29 0,52 21 0,-18-8 0,-82-60 0,135 87 0,-1 0 0,0 1 0,0 1 0,-1 1 0,-35-9 0,-11-5 0,19 1 0,35 14 0,1 2 0,-1-1 0,0 2 0,-25-7 0,36 11 0,0 0 0,0 0 0,0 0 0,0 1 0,0-1 0,0 1 0,0-1 0,0 1 0,0 0 0,0-1 0,1 1 0,-1 0 0,0 0 0,1 0 0,-1 0 0,0 1 0,1-1 0,-1 0 0,1 1 0,0-1 0,0 1 0,-1 0 0,1-1 0,0 1 0,0 0 0,0-1 0,1 1 0,-1 0 0,0 0 0,1 0 0,-1 0 0,1 0 0,0 0 0,-1 2 0,-1 6 0,1 0 0,0-1 0,0 1 0,1 0 0,2 16 0,0-13-273,1 0 0,1-1 0,0 1 0,10 20 0</inkml:trace>
</inkml:ink>
</file>

<file path=ppt/ink/ink4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6.997"/>
    </inkml:context>
    <inkml:brush xml:id="br0">
      <inkml:brushProperty name="width" value="0.35" units="cm"/>
      <inkml:brushProperty name="height" value="0.35" units="cm"/>
      <inkml:brushProperty name="color" value="#FFFFFF"/>
    </inkml:brush>
  </inkml:definitions>
  <inkml:trace contextRef="#ctx0" brushRef="#br0">1071 405 24575,'1'-6'0,"-2"-1"0,1 1 0,-1 0 0,1 0 0,-2 0 0,1 0 0,-1 0 0,0 0 0,0 0 0,0 0 0,-1 0 0,0 1 0,0 0 0,-1-1 0,1 1 0,-1 0 0,0 1 0,0-1 0,-1 1 0,1 0 0,-1 0 0,0 0 0,0 0 0,-1 1 0,1 0 0,-1 0 0,1 1 0,-1-1 0,-8-1 0,-20-7 0,-1 2 0,0 1 0,-1 2 0,0 2 0,0 1 0,-45 2 0,-20-3 0,85 1 0,0 0 0,1-1 0,-1-1 0,1 0 0,0-1 0,-28-16 0,-22-9 0,-47-23 0,87 40 0,-1 1 0,0 1 0,-1 1 0,-55-14 0,80 24-34,0 0 0,0 1 0,0-1 0,-1 1 0,1-1-1,0 1 1,0 0 0,-1 0 0,1 0 0,0 0 0,0 0 0,-1 1 0,1-1-1,0 1 1,0-1 0,0 1 0,-1 0 0,1 0 0,0 0 0,0 0-1,0 0 1,0 1 0,1-1 0,-1 0 0,0 1 0,1-1 0,-1 1 0,0 0-1,1 0 1,0-1 0,-1 1 0,1 0 0,0 0 0,0 0 0,0 0 0,1 0-1,-1 1 1,0-1 0,0 4 0</inkml:trace>
</inkml:ink>
</file>

<file path=ppt/ink/ink4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8.622"/>
    </inkml:context>
    <inkml:brush xml:id="br0">
      <inkml:brushProperty name="width" value="0.35" units="cm"/>
      <inkml:brushProperty name="height" value="0.35" units="cm"/>
      <inkml:brushProperty name="color" value="#FFFFFF"/>
    </inkml:brush>
  </inkml:definitions>
  <inkml:trace contextRef="#ctx0" brushRef="#br0">574 148 24575,'-16'-17'0,"-1"1"0,0 1 0,-1 1 0,0 0 0,-31-16 0,35 23 0,0 1 0,0 1 0,-1 0 0,0 0 0,0 2 0,0 0 0,0 0 0,-1 2 0,-15-1 0,-15 1 0,11 0 0,0 1 0,-65 9 0,97-8 7,1-1 0,-1 1-1,0 0 1,0 0 0,1 0-1,-1 0 1,1 0-1,-1 0 1,1 1 0,0-1-1,-1 1 1,1 0 0,0 0-1,0 0 1,0 0 0,0 0-1,-2 3 1,2 0-156,0-1 1,0 1-1,0-1 1,1 1-1,0 0 1,-1-1-1,2 1 1,-1 0-1,0 5 1</inkml:trace>
</inkml:ink>
</file>

<file path=ppt/ink/ink4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07.611"/>
    </inkml:context>
    <inkml:brush xml:id="br0">
      <inkml:brushProperty name="width" value="0.05" units="cm"/>
      <inkml:brushProperty name="height" value="0.05" units="cm"/>
      <inkml:brushProperty name="color" value="#FFFFFF"/>
    </inkml:brush>
  </inkml:definitions>
  <inkml:trace contextRef="#ctx0" brushRef="#br0">1 330 24575,'32'-4'0,"-30"3"0,1 0 0,-1 0 0,1 1 0,-1-1 0,1 1 0,-1-1 0,1 1 0,0 0 0,-1 0 0,1 0 0,-1 1 0,1-1 0,-1 0 0,1 1 0,-1 0 0,1 0 0,-1-1 0,0 1 0,1 1 0,-1-1 0,0 0 0,0 1 0,0-1 0,4 4 0,2 4 0,-6-7 0,0 1 0,1-1 0,-1 1 0,1-1 0,0 0 0,-1 0 0,1 0 0,6 3 0,-8-5 0,0 0 0,0 0 0,0 0 0,0 0 0,1 0 0,-1 0 0,0-1 0,0 1 0,0 0 0,0-1 0,0 1 0,0-1 0,0 1 0,0-1 0,-1 1 0,1-1 0,0 0 0,0 0 0,0 1 0,-1-1 0,1 0 0,0 0 0,-1 0 0,1 0 0,0 0 0,-1 0 0,1 0 0,-1 0 0,0 0 0,1 0 0,-1 0 0,0 0 0,0 0 0,1-2 0,6-15 0,0-1 0,2 2 0,0-1 0,1 1 0,15-20 0,7-18 0,-31 58 0,0-1 0,0 1 0,-1 0 0,1 0 0,0 0 0,-1 0 0,0 0 0,1 0 0,-2 4 0,1-6 0,-2 42 0,2-42 0,0 1 0,-1 0 0,1-1 0,0 1 0,-1-1 0,1 1 0,0-1 0,-1 1 0,0 0 0,1-1 0,-1 0 0,0 1 0,0-1 0,0 1 0,0-1 0,0 0 0,0 0 0,0 0 0,0 0 0,-1 1 0,-2 0 0,3-2 0,0 0 0,0-1 0,0 1 0,0 0 0,0-1 0,0 1 0,0-1 0,0 1 0,0-1 0,0 0 0,0 1 0,1-1 0,-1 0 0,0 0 0,0 1 0,1-1 0,-1 0 0,0 0 0,1 0 0,-1 0 0,1 0 0,-1 0 0,1 0 0,-1 0 0,1 0 0,0 0 0,0 0 0,-1 0 0,1 0 0,0-1 0,0 0 0,-7-41 0,7 43 0,-8-120 0,33 207 0,-18-128 0,-6 15 0,0 17 0,0-1 0,-1 1 0,0-1 0,-1 1 0,0-1 0,0 1 0,-5-16 0,-3 15-1365,-1 7-5461</inkml:trace>
</inkml:ink>
</file>

<file path=ppt/ink/ink4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2.704"/>
    </inkml:context>
    <inkml:brush xml:id="br0">
      <inkml:brushProperty name="width" value="0.05" units="cm"/>
      <inkml:brushProperty name="height" value="0.05" units="cm"/>
      <inkml:brushProperty name="color" value="#FFFFFF"/>
    </inkml:brush>
  </inkml:definitions>
  <inkml:trace contextRef="#ctx0" brushRef="#br0">662 704 24575,'1'10'0,"0"1"0,0-1 0,1 0 0,0 0 0,1 0 0,0 0 0,1 0 0,0-1 0,0 0 0,8 12 0,-3-3 0,-16-27 0,-1 0 0,0 0 0,0 1 0,-1-1 0,-1 2 0,1 0 0,-1 0 0,-14-7 0,-33-26 0,16 2 0,25 23 0,42 43 0,-9-9 0,-2-2 0,1-1 0,0 0 0,22 15 0,-38-31 0,0 1 0,1-1 0,-1 1 0,1-1 0,-1 0 0,1 1 0,-1-1 0,1 0 0,-1 0 0,1 1 0,-1-1 0,1 0 0,-1 0 0,1 0 0,-1 1 0,1-1 0,-1 0 0,1 0 0,0 0 0,-1 0 0,1 0 0,-1 0 0,1 0 0,-1 0 0,1 0 0,0-1 0,-1 1 0,1 0 0,-1 0 0,1 0 0,-1-1 0,1 1 0,-1 0 0,1-1 0,2-19 0,-16-27 0,11 42 0,0-1 0,0 2 0,0-1 0,-1 0 0,1 0 0,-1 1 0,-1-1 0,1 1 0,0 0 0,-1 0 0,-7-6 0,11 10 0,-1 0 0,1 0 0,0-1 0,0 1 0,0 0 0,0 0 0,0 0 0,-1 0 0,1 0 0,0 0 0,0-1 0,0 1 0,-1 0 0,1 0 0,0 0 0,0 0 0,0 0 0,-1 0 0,1 0 0,0 0 0,0 0 0,0 0 0,-1 0 0,1 0 0,0 0 0,0 0 0,-1 0 0,1 0 0,0 0 0,0 0 0,0 0 0,-1 0 0,1 0 0,0 0 0,0 0 0,0 1 0,-1-1 0,1 0 0,0 0 0,0 0 0,0 0 0,0 0 0,0 1 0,-1-1 0,1 0 0,0 0 0,0 0 0,0 0 0,0 1 0,0-1 0,2 15 0,13 16 0,-11-24 0,10 18 0,2 0 0,0-1 0,38 41 0,-58-69 0,9 6 0,13 13 0,17 24 0,-20-20 0,1-1 0,29 24 0,156 146 0,-179-166 0,-8-11 0,-12-16 0,-18-23 0,6 16 0,0 0 0,-1 0 0,0 1 0,-1 0 0,0 1 0,-1 1 0,-14-9 0,27 18 0,-1 0 0,1 0 0,0 0 0,-1 0 0,1 0 0,0 0 0,-1 0 0,1 0 0,-1 0 0,1 0 0,0 0 0,-1 0 0,1 1 0,0-1 0,-1 0 0,1 0 0,0 0 0,-1 0 0,1 1 0,0-1 0,0 0 0,-1 0 0,1 1 0,0-1 0,0 0 0,-1 0 0,1 1 0,0-1 0,0 0 0,0 1 0,0-1 0,-1 0 0,1 1 0,0-1 0,0 0 0,0 1 0,0-1 0,0 1 0,0-1 0,0 0 0,0 1 0,0-1 0,0 0 0,0 1 0,0-1 0,0 0 0,0 1 0,0-1 0,1 0 0,-1 1 0,0-1 0,0 0 0,0 1 0,0-1 0,1 0 0,-1 1 0,0-1 0,8 24 0,-1-8 0,25 53 0,-29-64 0,0 1 0,0-1 0,1 0 0,-1 0 0,1 0 0,1 0 0,-1-1 0,10 8 0,-23-42 0,-31-33 0,-1 2 0,-74-83 0,92 121 0,-36-31 0,13 14 0,-18-16 0,38 35 0,0-2 0,-43-51 0,61 63 0,-40-51 0,-2 1 0,-81-75 0,95 102 0,2-3 0,1 0 0,2-2 0,1-2 0,3-1 0,1-1 0,-39-88 0,189 351 0,-29-61 0,-50-85 0,3-3 0,71 82 0,-119-153 0,163 188 0,-131-154 0,2-2 0,2-1 0,49 34 0,-38-38 0,71 29 0,-112-53 0,83 35 0,-25-11 0,81 46 0,-134-66 15,0 0 0,0 1 0,-1 0 0,0 0 0,0 1 0,-1 1 0,12 15 0,-17-20-108,0 1 0,-1 0 1,0 0-1,0 1 0,0-1 0,-1 1 0,0-1 0,0 1 1,0 0-1,-1-1 0,0 1 0,0 0 0,-1 0 1,0 0-1,-2 11 0,-2 8-6733</inkml:trace>
</inkml:ink>
</file>

<file path=ppt/ink/ink4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4.710"/>
    </inkml:context>
    <inkml:brush xml:id="br0">
      <inkml:brushProperty name="width" value="0.05" units="cm"/>
      <inkml:brushProperty name="height" value="0.05" units="cm"/>
      <inkml:brushProperty name="color" value="#FFFFFF"/>
    </inkml:brush>
  </inkml:definitions>
  <inkml:trace contextRef="#ctx0" brushRef="#br0">632 25 24575,'-5'-3'0,"1"0"0,0 0 0,-1 1 0,0-1 0,1 1 0,-1 0 0,0 1 0,0-1 0,0 1 0,0 0 0,0 0 0,0 0 0,-1 1 0,-8 0 0,-8 1 0,0 1 0,-22 5 0,-276 66 0,191-37 0,117-29 0,20 0 0,22 0 0,290-3 0,-274-5 0,-54 1-195,-1 1 0,0 0 0,1 0 0,0 1 0,-1 0 0,-13 5 0,-1 3-6631</inkml:trace>
</inkml:ink>
</file>

<file path=ppt/ink/ink4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5.251"/>
    </inkml:context>
    <inkml:brush xml:id="br0">
      <inkml:brushProperty name="width" value="0.05" units="cm"/>
      <inkml:brushProperty name="height" value="0.05" units="cm"/>
      <inkml:brushProperty name="color" value="#FFFFFF"/>
    </inkml:brush>
  </inkml:definitions>
  <inkml:trace contextRef="#ctx0" brushRef="#br0">5846 3255 24575,'-1'-9'0,"0"0"0,-1 1 0,0-1 0,0 1 0,-1-1 0,0 1 0,0 0 0,-1 0 0,-6-11 0,-50-67 0,54 77 0,-165-240 0,82 114 0,41 64 0,-122-168 0,144 209 0,-3 1 0,0 1 0,-2 2 0,-1 1 0,0 2 0,-2 1 0,-57-27 0,43 23 0,1-3 0,0-1 0,3-2 0,0-2 0,-49-52 0,69 64 0,-1 2 0,-1 0 0,0 1 0,-34-17 0,-50-36 0,20-6 0,-13-10 0,66 65 0,0 1 0,-79-34 0,4 4 0,13 8 0,64 30 0,-54-30 0,46 19 0,-20-11 0,2-3 0,2-2 0,-77-69 0,52 28 0,-203-182 0,243 234 0,-1 1 0,-1 3 0,-1 1 0,-67-23 0,105 44 0,-248-88 0,-81-14 0,271 86 0,-1 3 0,-116-14 0,61 12 0,70 12 0,-68 0 0,77 7 0,0-3 0,-76-14 0,-143-42 0,119 29 0,-2 7 0,-187-7 0,284 24 0,-1-2 0,-72-20 0,31 5 0,200 17 0,7 5 0,94 4 0,-32 24 0,-87-11 0,-83-14 0,62 9 0,118 5 0,-157-14 0,1 2 0,-1 2 0,0 0 0,-1 2 0,1 2 0,41 19 0,18 4 0,252 60 0,-331-90 0,206 63 0,-94-18 0,-71-26 0,65 19 0,123 36 0,-159-49 0,-44-13 0,-1 3 0,0 0 0,-1 3 0,-1 0 0,52 45 0,-27-22 0,-12-12-4,-32-24-268,-1 2 0,0 0-1,-1 0 1,17 18 0,-20-16-6554</inkml:trace>
</inkml:ink>
</file>

<file path=ppt/ink/ink4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9.727"/>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9.727"/>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5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36.833"/>
    </inkml:context>
    <inkml:brush xml:id="br0">
      <inkml:brushProperty name="width" value="0.35" units="cm"/>
      <inkml:brushProperty name="height" value="0.35" units="cm"/>
      <inkml:brushProperty name="color" value="#FFFFFF"/>
    </inkml:brush>
  </inkml:definitions>
  <inkml:trace contextRef="#ctx0" brushRef="#br0">6336 689 24575,'1'5'0,"0"0"0,0-1 0,0 1 0,1 0 0,0-1 0,0 1 0,0-1 0,0 0 0,1 0 0,-1 0 0,1 0 0,1 0 0,-1 0 0,0-1 0,1 1 0,-1-1 0,1 0 0,0 0 0,0-1 0,0 1 0,1-1 0,-1 0 0,1 0 0,-1 0 0,1-1 0,0 1 0,7 0 0,47 3 0,0-3 0,61-5 0,0-1 0,-92 6 0,1 1 0,-1 2 0,0 1 0,0 1 0,0 1 0,-1 2 0,-1 0 0,30 17 0,68 41 0,140 102 0,-217-141 0,0-2 0,88 35 0,38 20 0,-147-69 0,-20-10 0,1-1 0,-1 1 0,0 1 0,0-1 0,0 1 0,0 0 0,-1 0 0,0 1 0,9 8 0,-14-13 0,0 0 0,0 0 0,0 1 0,0-1 0,0 0 0,1 0 0,-1 1 0,0-1 0,0 0 0,0 0 0,0 1 0,0-1 0,0 0 0,0 0 0,0 1 0,0-1 0,0 0 0,0 0 0,0 0 0,0 1 0,0-1 0,0 0 0,0 0 0,0 1 0,0-1 0,-1 0 0,1 0 0,0 1 0,0-1 0,0 0 0,0 0 0,0 0 0,-1 1 0,1-1 0,0 0 0,0 0 0,0 0 0,0 0 0,-1 0 0,1 1 0,0-1 0,0 0 0,-1 0 0,1 0 0,0 0 0,-19 2 0,-17-6 0,-9-8 0,1-3 0,-56-25 0,-44-15 0,92 38 0,2-2 0,0-3 0,-79-46 0,-70-43 0,150 84 0,-1 2 0,-78-27 0,82 37 0,-65-13 0,-19-5 0,-191-93 0,55 19 0,162 71 0,1-5 0,-174-98 0,96 24 0,154 101 0,-1 1 0,0 1 0,-41-11 0,17 12 0,-93-6 0,13 1 0,44 6 0,0 4 0,0 3 0,-89 9 0,122 0 0,-97 24 0,103-19 0,0-1 0,-93 5 0,60-13 0,-233-5 0,206-9 0,-58-1 0,-284 14 0,447-1 0,0 0 0,1 0 0,-1-1 0,0 1 0,1-1 0,-1 0 0,1 0 0,-1 0 0,1-1 0,-1 1 0,-2-3 0,5 4 0,1 0 0,-1-1 0,1 1 0,-1 0 0,1-1 0,0 1 0,-1-1 0,1 1 0,0 0 0,-1-1 0,1 1 0,0-1 0,0 1 0,0-1 0,-1 1 0,1-1 0,0 1 0,0-1 0,0 1 0,0-1 0,0 1 0,0-1 0,0 1 0,0-1 0,0 0 0,0 1 0,0-1 0,0 1 0,0-1 0,1-1 0,1 0 0,-1 1 0,0-1 0,0 1 0,1-1 0,-1 1 0,1-1 0,-1 1 0,1 0 0,-1 0 0,1 0 0,3-2 0,5-2 0,0 0 0,1 1 0,-1 1 0,1-1 0,0 2 0,0-1 0,0 1 0,12 0 0,98 3 0,-85 0 0,49-3 0,187-40 0,38-7 0,-262 44 0,209-13 0,54 37 0,-107-14 0,-1387-5 0,1144 2 0,0 1 0,0 2 0,0 1 0,-39 13 0,-48 25 0,83-27 0,-88 22 0,53-19 0,-85 32 0,20-4 0,-41 19 0,30-9 0,102-41 0,-134 38 0,113-37 0,43-9 0,0-2 0,0-1 0,-59 3 0,-77 5 0,104-6 0,42-5 0,1 1 0,-1 1 0,-18 8 0,-30 7 0,-17 2 0,53-12 0,-59 9 0,47-11 0,-86 26 0,22-3 0,-69 16 0,70-18 0,-68 16 0,118-34 0,-109 39 0,162-48-136,0-1-1,0 1 1,0-1-1,0 0 1,0 0-1,0 0 1,-1-1-1,1 1 0,-6-1 1</inkml:trace>
</inkml:ink>
</file>

<file path=ppt/ink/ink5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0.464"/>
    </inkml:context>
    <inkml:brush xml:id="br0">
      <inkml:brushProperty name="width" value="0.35" units="cm"/>
      <inkml:brushProperty name="height" value="0.35" units="cm"/>
      <inkml:brushProperty name="color" value="#FFFFFF"/>
    </inkml:brush>
  </inkml:definitions>
  <inkml:trace contextRef="#ctx0" brushRef="#br0">1 71 24575,'0'-3'0,"0"0"0,0-1 0,0 1 0,0 0 0,1-1 0,-1 1 0,1 0 0,0 0 0,0 0 0,0 0 0,0 0 0,1 0 0,-1 0 0,1 0 0,0 0 0,0 0 0,0 1 0,0-1 0,0 1 0,3-3 0,-3 4 0,1 0 0,-1 0 0,1 0 0,-1 1 0,0-1 0,1 1 0,0-1 0,-1 1 0,1 0 0,-1 0 0,1 0 0,-1 0 0,1 1 0,-1-1 0,1 1 0,-1-1 0,1 1 0,-1 0 0,0 0 0,1 0 0,-1 0 0,0 0 0,0 1 0,0-1 0,0 1 0,4 3 0,11 9 0,-1 1 0,-1 1 0,23 29 0,-20-23 0,32 31 0,95 92 0,-101-97 0,2-2 0,2-2 0,87 61 0,151 70 0,-211-126 0,2-3 0,88 39 0,-74-51 0,97 22 0,-186-55 0,0 0 0,0 0 0,-1-1 0,1 1 0,0-1 0,0 0 0,0 1 0,0-1 0,0 0 0,0 0 0,-1 0 0,1 0 0,0 0 0,0-1 0,0 1 0,0-1 0,0 1 0,-1-1 0,1 0 0,0 1 0,0-1 0,-1 0 0,1 0 0,-1 0 0,4-3 0,-5 3 0,0 1 0,1-1 0,-1 0 0,0 0 0,0 1 0,0-1 0,1 0 0,-1 0 0,0 0 0,0 0 0,0 1 0,0-1 0,-1 0 0,1 0 0,0 0 0,0 1 0,0-1 0,-1 0 0,1 0 0,0 1 0,-2-2 0,-21-22 0,-17 0 0,-56-26 0,7 5 0,15-3 0,1-2 0,-74-67 0,22 16 0,48 45 0,-55-46 0,130 100 0,-1 0 0,1 0 0,-1 0 0,1 0 0,-1 0 0,0 1 0,1-1 0,-1 1 0,0 0 0,0 0 0,0 0 0,0 0 0,-1 0 0,-3 0 0,5 1 0,1 1 0,0-1 0,-1 0 0,1 1 0,0-1 0,0 1 0,-1-1 0,1 1 0,0 0 0,0 0 0,0-1 0,0 1 0,0 0 0,0 0 0,0 0 0,0 0 0,0 0 0,0 0 0,1 0 0,-1 0 0,0 1 0,1-1 0,-1 0 0,1 0 0,-1 0 0,1 1 0,-1-1 0,1 0 0,0 1 0,0-1 0,0 0 0,0 1 0,0-1 0,0 0 0,0 1 0,0 1 0,1 16 0,1 0 0,1-1 0,0 1 0,2 0 0,0-1 0,1 0 0,0 0 0,2-1 0,0 1 0,1-2 0,1 1 0,0-1 0,22 26 0,1-13-1365</inkml:trace>
</inkml:ink>
</file>

<file path=ppt/ink/ink5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2.115"/>
    </inkml:context>
    <inkml:brush xml:id="br0">
      <inkml:brushProperty name="width" value="0.35" units="cm"/>
      <inkml:brushProperty name="height" value="0.35" units="cm"/>
      <inkml:brushProperty name="color" value="#FFFFFF"/>
    </inkml:brush>
  </inkml:definitions>
  <inkml:trace contextRef="#ctx0" brushRef="#br0">813 535 24575,'0'-8'0,"-1"0"0,-1 0 0,1 1 0,-1-1 0,-1 1 0,1-1 0,-1 1 0,0 0 0,-1 0 0,0 0 0,0 0 0,-1 1 0,1 0 0,-10-10 0,-11-9 0,0 1 0,-32-22 0,9 8 0,-87-82 0,113 104 0,0 1 0,-37-17 0,28 15 0,12 8 0,-1 1 0,0 1 0,-1 1 0,1 1 0,-24-3 0,-58-17 0,102 24-18,-59-14 158,57 15-155,1 0 0,-1 0 0,0 0 0,1 0 0,-1 0 0,0 0 0,0 0 0,1 0 0,-1 1 0,0-1 0,1 1 0,-1-1 0,-2 2 0,4-1-27,-1-1-1,0 1 1,1 0-1,-1-1 0,1 1 1,0 0-1,-1 0 1,1-1-1,-1 1 1,1 0-1,0 0 0,0 0 1,0-1-1,-1 1 1,1 0-1,0 0 0,0 0 1,0 0-1,0 0 1,0-1-1,0 1 1,1 0-1,-1 0 0,0 0 1,0 0-1,1-1 1,-1 1-1,0 0 1,1 1-1</inkml:trace>
</inkml:ink>
</file>

<file path=ppt/ink/ink5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4.854"/>
    </inkml:context>
    <inkml:brush xml:id="br0">
      <inkml:brushProperty name="width" value="0.35" units="cm"/>
      <inkml:brushProperty name="height" value="0.35" units="cm"/>
      <inkml:brushProperty name="color" value="#FFFFFF"/>
    </inkml:brush>
  </inkml:definitions>
  <inkml:trace contextRef="#ctx0" brushRef="#br0">1686 821 24575,'0'-3'0,"0"0"0,-1-1 0,1 1 0,-1 0 0,0 0 0,0 0 0,0 0 0,-1 1 0,1-1 0,-1 0 0,1 0 0,-1 1 0,0-1 0,0 1 0,0 0 0,-3-3 0,-47-35 0,12 9 0,2-8 0,26 25 0,-1 0 0,0 1 0,-1 1 0,0 0 0,0 1 0,-2 0 0,1 1 0,-1 1 0,-1 0 0,-19-6 0,-22-5 0,-11-5 0,-89-18 0,103 31 0,1-2 0,0-2 0,1-3 0,1-3 0,-54-29 0,52 21 0,-18-8 0,-82-60 0,135 87 0,-1 0 0,0 1 0,0 1 0,-1 1 0,-35-9 0,-11-5 0,19 1 0,35 14 0,1 2 0,-1-1 0,0 2 0,-25-7 0,36 11 0,0 0 0,0 0 0,0 0 0,0 1 0,0-1 0,0 1 0,0-1 0,0 1 0,0 0 0,0-1 0,1 1 0,-1 0 0,0 0 0,1 0 0,-1 0 0,0 1 0,1-1 0,-1 0 0,1 1 0,0-1 0,0 1 0,-1 0 0,1-1 0,0 1 0,0 0 0,0-1 0,1 1 0,-1 0 0,0 0 0,1 0 0,-1 0 0,1 0 0,0 0 0,-1 2 0,-1 6 0,1 0 0,0-1 0,0 1 0,1 0 0,2 16 0,0-13-273,1 0 0,1-1 0,0 1 0,10 20 0</inkml:trace>
</inkml:ink>
</file>

<file path=ppt/ink/ink5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6.997"/>
    </inkml:context>
    <inkml:brush xml:id="br0">
      <inkml:brushProperty name="width" value="0.35" units="cm"/>
      <inkml:brushProperty name="height" value="0.35" units="cm"/>
      <inkml:brushProperty name="color" value="#FFFFFF"/>
    </inkml:brush>
  </inkml:definitions>
  <inkml:trace contextRef="#ctx0" brushRef="#br0">1071 405 24575,'1'-6'0,"-2"-1"0,1 1 0,-1 0 0,1 0 0,-2 0 0,1 0 0,-1 0 0,0 0 0,0 0 0,0 0 0,-1 0 0,0 1 0,0 0 0,-1-1 0,1 1 0,-1 0 0,0 1 0,0-1 0,-1 1 0,1 0 0,-1 0 0,0 0 0,0 0 0,-1 1 0,1 0 0,-1 0 0,1 1 0,-1-1 0,-8-1 0,-20-7 0,-1 2 0,0 1 0,-1 2 0,0 2 0,0 1 0,-45 2 0,-20-3 0,85 1 0,0 0 0,1-1 0,-1-1 0,1 0 0,0-1 0,-28-16 0,-22-9 0,-47-23 0,87 40 0,-1 1 0,0 1 0,-1 1 0,-55-14 0,80 24-34,0 0 0,0 1 0,0-1 0,-1 1 0,1-1-1,0 1 1,0 0 0,-1 0 0,1 0 0,0 0 0,0 0 0,-1 1 0,1-1-1,0 1 1,0-1 0,0 1 0,-1 0 0,1 0 0,0 0 0,0 0-1,0 0 1,0 1 0,1-1 0,-1 0 0,0 1 0,1-1 0,-1 1 0,0 0-1,1 0 1,0-1 0,-1 1 0,1 0 0,0 0 0,0 0 0,0 0 0,1 0-1,-1 1 1,0-1 0,0 4 0</inkml:trace>
</inkml:ink>
</file>

<file path=ppt/ink/ink5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8.622"/>
    </inkml:context>
    <inkml:brush xml:id="br0">
      <inkml:brushProperty name="width" value="0.35" units="cm"/>
      <inkml:brushProperty name="height" value="0.35" units="cm"/>
      <inkml:brushProperty name="color" value="#FFFFFF"/>
    </inkml:brush>
  </inkml:definitions>
  <inkml:trace contextRef="#ctx0" brushRef="#br0">574 148 24575,'-16'-17'0,"-1"1"0,0 1 0,-1 1 0,0 0 0,-31-16 0,35 23 0,0 1 0,0 1 0,-1 0 0,0 0 0,0 2 0,0 0 0,0 0 0,-1 2 0,-15-1 0,-15 1 0,11 0 0,0 1 0,-65 9 0,97-8 7,1-1 0,-1 1-1,0 0 1,0 0 0,1 0-1,-1 0 1,1 0-1,-1 0 1,1 1 0,0-1-1,-1 1 1,1 0 0,0 0-1,0 0 1,0 0 0,0 0-1,-2 3 1,2 0-156,0-1 1,0 1-1,0-1 1,1 1-1,0 0 1,-1-1-1,2 1 1,-1 0-1,0 5 1</inkml:trace>
</inkml:ink>
</file>

<file path=ppt/ink/ink5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07.611"/>
    </inkml:context>
    <inkml:brush xml:id="br0">
      <inkml:brushProperty name="width" value="0.05" units="cm"/>
      <inkml:brushProperty name="height" value="0.05" units="cm"/>
      <inkml:brushProperty name="color" value="#FFFFFF"/>
    </inkml:brush>
  </inkml:definitions>
  <inkml:trace contextRef="#ctx0" brushRef="#br0">1 330 24575,'32'-4'0,"-30"3"0,1 0 0,-1 0 0,1 1 0,-1-1 0,1 1 0,-1-1 0,1 1 0,0 0 0,-1 0 0,1 0 0,-1 1 0,1-1 0,-1 0 0,1 1 0,-1 0 0,1 0 0,-1-1 0,0 1 0,1 1 0,-1-1 0,0 0 0,0 1 0,0-1 0,4 4 0,2 4 0,-6-7 0,0 1 0,1-1 0,-1 1 0,1-1 0,0 0 0,-1 0 0,1 0 0,6 3 0,-8-5 0,0 0 0,0 0 0,0 0 0,0 0 0,1 0 0,-1 0 0,0-1 0,0 1 0,0 0 0,0-1 0,0 1 0,0-1 0,0 1 0,0-1 0,-1 1 0,1-1 0,0 0 0,0 0 0,0 1 0,-1-1 0,1 0 0,0 0 0,-1 0 0,1 0 0,0 0 0,-1 0 0,1 0 0,-1 0 0,0 0 0,1 0 0,-1 0 0,0 0 0,0 0 0,1-2 0,6-15 0,0-1 0,2 2 0,0-1 0,1 1 0,15-20 0,7-18 0,-31 58 0,0-1 0,0 1 0,-1 0 0,1 0 0,0 0 0,-1 0 0,0 0 0,1 0 0,-2 4 0,1-6 0,-2 42 0,2-42 0,0 1 0,-1 0 0,1-1 0,0 1 0,-1-1 0,1 1 0,0-1 0,-1 1 0,0 0 0,1-1 0,-1 0 0,0 1 0,0-1 0,0 1 0,0-1 0,0 0 0,0 0 0,0 0 0,0 0 0,-1 1 0,-2 0 0,3-2 0,0 0 0,0-1 0,0 1 0,0 0 0,0-1 0,0 1 0,0-1 0,0 1 0,0-1 0,0 0 0,0 1 0,1-1 0,-1 0 0,0 0 0,0 1 0,1-1 0,-1 0 0,0 0 0,1 0 0,-1 0 0,1 0 0,-1 0 0,1 0 0,-1 0 0,1 0 0,0 0 0,0 0 0,-1 0 0,1 0 0,0-1 0,0 0 0,-7-41 0,7 43 0,-8-120 0,33 207 0,-18-128 0,-6 15 0,0 17 0,0-1 0,-1 1 0,0-1 0,-1 1 0,0-1 0,0 1 0,-5-16 0,-3 15-1365,-1 7-5461</inkml:trace>
</inkml:ink>
</file>

<file path=ppt/ink/ink5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2.704"/>
    </inkml:context>
    <inkml:brush xml:id="br0">
      <inkml:brushProperty name="width" value="0.05" units="cm"/>
      <inkml:brushProperty name="height" value="0.05" units="cm"/>
      <inkml:brushProperty name="color" value="#FFFFFF"/>
    </inkml:brush>
  </inkml:definitions>
  <inkml:trace contextRef="#ctx0" brushRef="#br0">662 704 24575,'1'10'0,"0"1"0,0-1 0,1 0 0,0 0 0,1 0 0,0 0 0,1 0 0,0-1 0,0 0 0,8 12 0,-3-3 0,-16-27 0,-1 0 0,0 0 0,0 1 0,-1-1 0,-1 2 0,1 0 0,-1 0 0,-14-7 0,-33-26 0,16 2 0,25 23 0,42 43 0,-9-9 0,-2-2 0,1-1 0,0 0 0,22 15 0,-38-31 0,0 1 0,1-1 0,-1 1 0,1-1 0,-1 0 0,1 1 0,-1-1 0,1 0 0,-1 0 0,1 1 0,-1-1 0,1 0 0,-1 0 0,1 0 0,-1 1 0,1-1 0,-1 0 0,1 0 0,0 0 0,-1 0 0,1 0 0,-1 0 0,1 0 0,-1 0 0,1 0 0,0-1 0,-1 1 0,1 0 0,-1 0 0,1 0 0,-1-1 0,1 1 0,-1 0 0,1-1 0,2-19 0,-16-27 0,11 42 0,0-1 0,0 2 0,0-1 0,-1 0 0,1 0 0,-1 1 0,-1-1 0,1 1 0,0 0 0,-1 0 0,-7-6 0,11 10 0,-1 0 0,1 0 0,0-1 0,0 1 0,0 0 0,0 0 0,0 0 0,-1 0 0,1 0 0,0 0 0,0-1 0,0 1 0,-1 0 0,1 0 0,0 0 0,0 0 0,0 0 0,-1 0 0,1 0 0,0 0 0,0 0 0,0 0 0,-1 0 0,1 0 0,0 0 0,0 0 0,-1 0 0,1 0 0,0 0 0,0 0 0,0 0 0,-1 0 0,1 0 0,0 0 0,0 0 0,0 1 0,-1-1 0,1 0 0,0 0 0,0 0 0,0 0 0,0 0 0,0 1 0,-1-1 0,1 0 0,0 0 0,0 0 0,0 0 0,0 1 0,0-1 0,2 15 0,13 16 0,-11-24 0,10 18 0,2 0 0,0-1 0,38 41 0,-58-69 0,9 6 0,13 13 0,17 24 0,-20-20 0,1-1 0,29 24 0,156 146 0,-179-166 0,-8-11 0,-12-16 0,-18-23 0,6 16 0,0 0 0,-1 0 0,0 1 0,-1 0 0,0 1 0,-1 1 0,-14-9 0,27 18 0,-1 0 0,1 0 0,0 0 0,-1 0 0,1 0 0,0 0 0,-1 0 0,1 0 0,-1 0 0,1 0 0,0 0 0,-1 0 0,1 1 0,0-1 0,-1 0 0,1 0 0,0 0 0,-1 0 0,1 1 0,0-1 0,0 0 0,-1 0 0,1 1 0,0-1 0,0 0 0,-1 0 0,1 1 0,0-1 0,0 0 0,0 1 0,0-1 0,-1 0 0,1 1 0,0-1 0,0 0 0,0 1 0,0-1 0,0 1 0,0-1 0,0 0 0,0 1 0,0-1 0,0 0 0,0 1 0,0-1 0,0 0 0,0 1 0,0-1 0,1 0 0,-1 1 0,0-1 0,0 0 0,0 1 0,0-1 0,1 0 0,-1 1 0,0-1 0,8 24 0,-1-8 0,25 53 0,-29-64 0,0 1 0,0-1 0,1 0 0,-1 0 0,1 0 0,1 0 0,-1-1 0,10 8 0,-23-42 0,-31-33 0,-1 2 0,-74-83 0,92 121 0,-36-31 0,13 14 0,-18-16 0,38 35 0,0-2 0,-43-51 0,61 63 0,-40-51 0,-2 1 0,-81-75 0,95 102 0,2-3 0,1 0 0,2-2 0,1-2 0,3-1 0,1-1 0,-39-88 0,189 351 0,-29-61 0,-50-85 0,3-3 0,71 82 0,-119-153 0,163 188 0,-131-154 0,2-2 0,2-1 0,49 34 0,-38-38 0,71 29 0,-112-53 0,83 35 0,-25-11 0,81 46 0,-134-66 15,0 0 0,0 1 0,-1 0 0,0 0 0,0 1 0,-1 1 0,12 15 0,-17-20-108,0 1 0,-1 0 1,0 0-1,0 1 0,0-1 0,-1 1 0,0-1 0,0 1 1,0 0-1,-1-1 0,0 1 0,0 0 0,-1 0 1,0 0-1,-2 11 0,-2 8-6733</inkml:trace>
</inkml:ink>
</file>

<file path=ppt/ink/ink5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4.710"/>
    </inkml:context>
    <inkml:brush xml:id="br0">
      <inkml:brushProperty name="width" value="0.05" units="cm"/>
      <inkml:brushProperty name="height" value="0.05" units="cm"/>
      <inkml:brushProperty name="color" value="#FFFFFF"/>
    </inkml:brush>
  </inkml:definitions>
  <inkml:trace contextRef="#ctx0" brushRef="#br0">632 25 24575,'-5'-3'0,"1"0"0,0 0 0,-1 1 0,0-1 0,1 1 0,-1 0 0,0 1 0,0-1 0,0 1 0,0 0 0,0 0 0,0 0 0,-1 1 0,-8 0 0,-8 1 0,0 1 0,-22 5 0,-276 66 0,191-37 0,117-29 0,20 0 0,22 0 0,290-3 0,-274-5 0,-54 1-195,-1 1 0,0 0 0,1 0 0,0 1 0,-1 0 0,-13 5 0,-1 3-6631</inkml:trace>
</inkml:ink>
</file>

<file path=ppt/ink/ink5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5.251"/>
    </inkml:context>
    <inkml:brush xml:id="br0">
      <inkml:brushProperty name="width" value="0.05" units="cm"/>
      <inkml:brushProperty name="height" value="0.05" units="cm"/>
      <inkml:brushProperty name="color" value="#FFFFFF"/>
    </inkml:brush>
  </inkml:definitions>
  <inkml:trace contextRef="#ctx0" brushRef="#br0">5846 3255 24575,'-1'-9'0,"0"0"0,-1 1 0,0-1 0,0 1 0,-1-1 0,0 1 0,0 0 0,-1 0 0,-6-11 0,-50-67 0,54 77 0,-165-240 0,82 114 0,41 64 0,-122-168 0,144 209 0,-3 1 0,0 1 0,-2 2 0,-1 1 0,0 2 0,-2 1 0,-57-27 0,43 23 0,1-3 0,0-1 0,3-2 0,0-2 0,-49-52 0,69 64 0,-1 2 0,-1 0 0,0 1 0,-34-17 0,-50-36 0,20-6 0,-13-10 0,66 65 0,0 1 0,-79-34 0,4 4 0,13 8 0,64 30 0,-54-30 0,46 19 0,-20-11 0,2-3 0,2-2 0,-77-69 0,52 28 0,-203-182 0,243 234 0,-1 1 0,-1 3 0,-1 1 0,-67-23 0,105 44 0,-248-88 0,-81-14 0,271 86 0,-1 3 0,-116-14 0,61 12 0,70 12 0,-68 0 0,77 7 0,0-3 0,-76-14 0,-143-42 0,119 29 0,-2 7 0,-187-7 0,284 24 0,-1-2 0,-72-20 0,31 5 0,200 17 0,7 5 0,94 4 0,-32 24 0,-87-11 0,-83-14 0,62 9 0,118 5 0,-157-14 0,1 2 0,-1 2 0,0 0 0,-1 2 0,1 2 0,41 19 0,18 4 0,252 60 0,-331-90 0,206 63 0,-94-18 0,-71-26 0,65 19 0,123 36 0,-159-49 0,-44-13 0,-1 3 0,0 0 0,-1 3 0,-1 0 0,52 45 0,-27-22 0,-12-12-4,-32-24-268,-1 2 0,0 0-1,-1 0 1,17 18 0,-20-16-6554</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36.833"/>
    </inkml:context>
    <inkml:brush xml:id="br0">
      <inkml:brushProperty name="width" value="0.35" units="cm"/>
      <inkml:brushProperty name="height" value="0.35" units="cm"/>
      <inkml:brushProperty name="color" value="#FFFFFF"/>
    </inkml:brush>
  </inkml:definitions>
  <inkml:trace contextRef="#ctx0" brushRef="#br0">6336 689 24575,'1'5'0,"0"0"0,0-1 0,0 1 0,1 0 0,0-1 0,0 1 0,0-1 0,0 0 0,1 0 0,-1 0 0,1 0 0,1 0 0,-1 0 0,0-1 0,1 1 0,-1-1 0,1 0 0,0 0 0,0-1 0,0 1 0,1-1 0,-1 0 0,1 0 0,-1 0 0,1-1 0,0 1 0,7 0 0,47 3 0,0-3 0,61-5 0,0-1 0,-92 6 0,1 1 0,-1 2 0,0 1 0,0 1 0,0 1 0,-1 2 0,-1 0 0,30 17 0,68 41 0,140 102 0,-217-141 0,0-2 0,88 35 0,38 20 0,-147-69 0,-20-10 0,1-1 0,-1 1 0,0 1 0,0-1 0,0 1 0,0 0 0,-1 0 0,0 1 0,9 8 0,-14-13 0,0 0 0,0 0 0,0 1 0,0-1 0,0 0 0,1 0 0,-1 1 0,0-1 0,0 0 0,0 0 0,0 1 0,0-1 0,0 0 0,0 0 0,0 1 0,0-1 0,0 0 0,0 0 0,0 0 0,0 1 0,0-1 0,0 0 0,0 0 0,0 1 0,0-1 0,-1 0 0,1 0 0,0 1 0,0-1 0,0 0 0,0 0 0,0 0 0,-1 1 0,1-1 0,0 0 0,0 0 0,0 0 0,0 0 0,-1 0 0,1 1 0,0-1 0,0 0 0,-1 0 0,1 0 0,0 0 0,-19 2 0,-17-6 0,-9-8 0,1-3 0,-56-25 0,-44-15 0,92 38 0,2-2 0,0-3 0,-79-46 0,-70-43 0,150 84 0,-1 2 0,-78-27 0,82 37 0,-65-13 0,-19-5 0,-191-93 0,55 19 0,162 71 0,1-5 0,-174-98 0,96 24 0,154 101 0,-1 1 0,0 1 0,-41-11 0,17 12 0,-93-6 0,13 1 0,44 6 0,0 4 0,0 3 0,-89 9 0,122 0 0,-97 24 0,103-19 0,0-1 0,-93 5 0,60-13 0,-233-5 0,206-9 0,-58-1 0,-284 14 0,447-1 0,0 0 0,1 0 0,-1-1 0,0 1 0,1-1 0,-1 0 0,1 0 0,-1 0 0,1-1 0,-1 1 0,-2-3 0,5 4 0,1 0 0,-1-1 0,1 1 0,-1 0 0,1-1 0,0 1 0,-1-1 0,1 1 0,0 0 0,-1-1 0,1 1 0,0-1 0,0 1 0,0-1 0,-1 1 0,1-1 0,0 1 0,0-1 0,0 1 0,0-1 0,0 1 0,0-1 0,0 1 0,0-1 0,0 0 0,0 1 0,0-1 0,0 1 0,0-1 0,1-1 0,1 0 0,-1 1 0,0-1 0,0 1 0,1-1 0,-1 1 0,1-1 0,-1 1 0,1 0 0,-1 0 0,1 0 0,3-2 0,5-2 0,0 0 0,1 1 0,-1 1 0,1-1 0,0 2 0,0-1 0,0 1 0,12 0 0,98 3 0,-85 0 0,49-3 0,187-40 0,38-7 0,-262 44 0,209-13 0,54 37 0,-107-14 0,-1387-5 0,1144 2 0,0 1 0,0 2 0,0 1 0,-39 13 0,-48 25 0,83-27 0,-88 22 0,53-19 0,-85 32 0,20-4 0,-41 19 0,30-9 0,102-41 0,-134 38 0,113-37 0,43-9 0,0-2 0,0-1 0,-59 3 0,-77 5 0,104-6 0,42-5 0,1 1 0,-1 1 0,-18 8 0,-30 7 0,-17 2 0,53-12 0,-59 9 0,47-11 0,-86 26 0,22-3 0,-69 16 0,70-18 0,-68 16 0,118-34 0,-109 39 0,162-48-136,0-1-1,0 1 1,0-1-1,0 0 1,0 0-1,0 0 1,-1-1-1,1 1 0,-6-1 1</inkml:trace>
</inkml:ink>
</file>

<file path=ppt/ink/ink6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9.727"/>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6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36.833"/>
    </inkml:context>
    <inkml:brush xml:id="br0">
      <inkml:brushProperty name="width" value="0.35" units="cm"/>
      <inkml:brushProperty name="height" value="0.35" units="cm"/>
      <inkml:brushProperty name="color" value="#FFFFFF"/>
    </inkml:brush>
  </inkml:definitions>
  <inkml:trace contextRef="#ctx0" brushRef="#br0">6336 689 24575,'1'5'0,"0"0"0,0-1 0,0 1 0,1 0 0,0-1 0,0 1 0,0-1 0,0 0 0,1 0 0,-1 0 0,1 0 0,1 0 0,-1 0 0,0-1 0,1 1 0,-1-1 0,1 0 0,0 0 0,0-1 0,0 1 0,1-1 0,-1 0 0,1 0 0,-1 0 0,1-1 0,0 1 0,7 0 0,47 3 0,0-3 0,61-5 0,0-1 0,-92 6 0,1 1 0,-1 2 0,0 1 0,0 1 0,0 1 0,-1 2 0,-1 0 0,30 17 0,68 41 0,140 102 0,-217-141 0,0-2 0,88 35 0,38 20 0,-147-69 0,-20-10 0,1-1 0,-1 1 0,0 1 0,0-1 0,0 1 0,0 0 0,-1 0 0,0 1 0,9 8 0,-14-13 0,0 0 0,0 0 0,0 1 0,0-1 0,0 0 0,1 0 0,-1 1 0,0-1 0,0 0 0,0 0 0,0 1 0,0-1 0,0 0 0,0 0 0,0 1 0,0-1 0,0 0 0,0 0 0,0 0 0,0 1 0,0-1 0,0 0 0,0 0 0,0 1 0,0-1 0,-1 0 0,1 0 0,0 1 0,0-1 0,0 0 0,0 0 0,0 0 0,-1 1 0,1-1 0,0 0 0,0 0 0,0 0 0,0 0 0,-1 0 0,1 1 0,0-1 0,0 0 0,-1 0 0,1 0 0,0 0 0,-19 2 0,-17-6 0,-9-8 0,1-3 0,-56-25 0,-44-15 0,92 38 0,2-2 0,0-3 0,-79-46 0,-70-43 0,150 84 0,-1 2 0,-78-27 0,82 37 0,-65-13 0,-19-5 0,-191-93 0,55 19 0,162 71 0,1-5 0,-174-98 0,96 24 0,154 101 0,-1 1 0,0 1 0,-41-11 0,17 12 0,-93-6 0,13 1 0,44 6 0,0 4 0,0 3 0,-89 9 0,122 0 0,-97 24 0,103-19 0,0-1 0,-93 5 0,60-13 0,-233-5 0,206-9 0,-58-1 0,-284 14 0,447-1 0,0 0 0,1 0 0,-1-1 0,0 1 0,1-1 0,-1 0 0,1 0 0,-1 0 0,1-1 0,-1 1 0,-2-3 0,5 4 0,1 0 0,-1-1 0,1 1 0,-1 0 0,1-1 0,0 1 0,-1-1 0,1 1 0,0 0 0,-1-1 0,1 1 0,0-1 0,0 1 0,0-1 0,-1 1 0,1-1 0,0 1 0,0-1 0,0 1 0,0-1 0,0 1 0,0-1 0,0 1 0,0-1 0,0 0 0,0 1 0,0-1 0,0 1 0,0-1 0,1-1 0,1 0 0,-1 1 0,0-1 0,0 1 0,1-1 0,-1 1 0,1-1 0,-1 1 0,1 0 0,-1 0 0,1 0 0,3-2 0,5-2 0,0 0 0,1 1 0,-1 1 0,1-1 0,0 2 0,0-1 0,0 1 0,12 0 0,98 3 0,-85 0 0,49-3 0,187-40 0,38-7 0,-262 44 0,209-13 0,54 37 0,-107-14 0,-1387-5 0,1144 2 0,0 1 0,0 2 0,0 1 0,-39 13 0,-48 25 0,83-27 0,-88 22 0,53-19 0,-85 32 0,20-4 0,-41 19 0,30-9 0,102-41 0,-134 38 0,113-37 0,43-9 0,0-2 0,0-1 0,-59 3 0,-77 5 0,104-6 0,42-5 0,1 1 0,-1 1 0,-18 8 0,-30 7 0,-17 2 0,53-12 0,-59 9 0,47-11 0,-86 26 0,22-3 0,-69 16 0,70-18 0,-68 16 0,118-34 0,-109 39 0,162-48-136,0-1-1,0 1 1,0-1-1,0 0 1,0 0-1,0 0 1,-1-1-1,1 1 0,-6-1 1</inkml:trace>
</inkml:ink>
</file>

<file path=ppt/ink/ink6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0.464"/>
    </inkml:context>
    <inkml:brush xml:id="br0">
      <inkml:brushProperty name="width" value="0.35" units="cm"/>
      <inkml:brushProperty name="height" value="0.35" units="cm"/>
      <inkml:brushProperty name="color" value="#FFFFFF"/>
    </inkml:brush>
  </inkml:definitions>
  <inkml:trace contextRef="#ctx0" brushRef="#br0">1 71 24575,'0'-3'0,"0"0"0,0-1 0,0 1 0,0 0 0,1-1 0,-1 1 0,1 0 0,0 0 0,0 0 0,0 0 0,0 0 0,1 0 0,-1 0 0,1 0 0,0 0 0,0 0 0,0 1 0,0-1 0,0 1 0,3-3 0,-3 4 0,1 0 0,-1 0 0,1 0 0,-1 1 0,0-1 0,1 1 0,0-1 0,-1 1 0,1 0 0,-1 0 0,1 0 0,-1 0 0,1 1 0,-1-1 0,1 1 0,-1-1 0,1 1 0,-1 0 0,0 0 0,1 0 0,-1 0 0,0 0 0,0 1 0,0-1 0,0 1 0,4 3 0,11 9 0,-1 1 0,-1 1 0,23 29 0,-20-23 0,32 31 0,95 92 0,-101-97 0,2-2 0,2-2 0,87 61 0,151 70 0,-211-126 0,2-3 0,88 39 0,-74-51 0,97 22 0,-186-55 0,0 0 0,0 0 0,-1-1 0,1 1 0,0-1 0,0 0 0,0 1 0,0-1 0,0 0 0,0 0 0,-1 0 0,1 0 0,0 0 0,0-1 0,0 1 0,0-1 0,0 1 0,-1-1 0,1 0 0,0 1 0,0-1 0,-1 0 0,1 0 0,-1 0 0,4-3 0,-5 3 0,0 1 0,1-1 0,-1 0 0,0 0 0,0 1 0,0-1 0,1 0 0,-1 0 0,0 0 0,0 0 0,0 1 0,0-1 0,-1 0 0,1 0 0,0 0 0,0 1 0,0-1 0,-1 0 0,1 0 0,0 1 0,-2-2 0,-21-22 0,-17 0 0,-56-26 0,7 5 0,15-3 0,1-2 0,-74-67 0,22 16 0,48 45 0,-55-46 0,130 100 0,-1 0 0,1 0 0,-1 0 0,1 0 0,-1 0 0,0 1 0,1-1 0,-1 1 0,0 0 0,0 0 0,0 0 0,0 0 0,-1 0 0,-3 0 0,5 1 0,1 1 0,0-1 0,-1 0 0,1 1 0,0-1 0,0 1 0,-1-1 0,1 1 0,0 0 0,0 0 0,0-1 0,0 1 0,0 0 0,0 0 0,0 0 0,0 0 0,0 0 0,0 0 0,1 0 0,-1 0 0,0 1 0,1-1 0,-1 0 0,1 0 0,-1 0 0,1 1 0,-1-1 0,1 0 0,0 1 0,0-1 0,0 0 0,0 1 0,0-1 0,0 0 0,0 1 0,0 1 0,1 16 0,1 0 0,1-1 0,0 1 0,2 0 0,0-1 0,1 0 0,0 0 0,2-1 0,0 1 0,1-2 0,1 1 0,0-1 0,22 26 0,1-13-1365</inkml:trace>
</inkml:ink>
</file>

<file path=ppt/ink/ink6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2.115"/>
    </inkml:context>
    <inkml:brush xml:id="br0">
      <inkml:brushProperty name="width" value="0.35" units="cm"/>
      <inkml:brushProperty name="height" value="0.35" units="cm"/>
      <inkml:brushProperty name="color" value="#FFFFFF"/>
    </inkml:brush>
  </inkml:definitions>
  <inkml:trace contextRef="#ctx0" brushRef="#br0">813 535 24575,'0'-8'0,"-1"0"0,-1 0 0,1 1 0,-1-1 0,-1 1 0,1-1 0,-1 1 0,0 0 0,-1 0 0,0 0 0,0 0 0,-1 1 0,1 0 0,-10-10 0,-11-9 0,0 1 0,-32-22 0,9 8 0,-87-82 0,113 104 0,0 1 0,-37-17 0,28 15 0,12 8 0,-1 1 0,0 1 0,-1 1 0,1 1 0,-24-3 0,-58-17 0,102 24-18,-59-14 158,57 15-155,1 0 0,-1 0 0,0 0 0,1 0 0,-1 0 0,0 0 0,0 0 0,1 0 0,-1 1 0,0-1 0,1 1 0,-1-1 0,-2 2 0,4-1-27,-1-1-1,0 1 1,1 0-1,-1-1 0,1 1 1,0 0-1,-1 0 1,1-1-1,-1 1 1,1 0-1,0 0 0,0 0 1,0-1-1,-1 1 1,1 0-1,0 0 0,0 0 1,0 0-1,0 0 1,0-1-1,0 1 1,1 0-1,-1 0 0,0 0 1,0 0-1,1-1 1,-1 1-1,0 0 1,1 1-1</inkml:trace>
</inkml:ink>
</file>

<file path=ppt/ink/ink6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4.854"/>
    </inkml:context>
    <inkml:brush xml:id="br0">
      <inkml:brushProperty name="width" value="0.35" units="cm"/>
      <inkml:brushProperty name="height" value="0.35" units="cm"/>
      <inkml:brushProperty name="color" value="#FFFFFF"/>
    </inkml:brush>
  </inkml:definitions>
  <inkml:trace contextRef="#ctx0" brushRef="#br0">1686 821 24575,'0'-3'0,"0"0"0,-1-1 0,1 1 0,-1 0 0,0 0 0,0 0 0,0 0 0,-1 1 0,1-1 0,-1 0 0,1 0 0,-1 1 0,0-1 0,0 1 0,0 0 0,-3-3 0,-47-35 0,12 9 0,2-8 0,26 25 0,-1 0 0,0 1 0,-1 1 0,0 0 0,0 1 0,-2 0 0,1 1 0,-1 1 0,-1 0 0,-19-6 0,-22-5 0,-11-5 0,-89-18 0,103 31 0,1-2 0,0-2 0,1-3 0,1-3 0,-54-29 0,52 21 0,-18-8 0,-82-60 0,135 87 0,-1 0 0,0 1 0,0 1 0,-1 1 0,-35-9 0,-11-5 0,19 1 0,35 14 0,1 2 0,-1-1 0,0 2 0,-25-7 0,36 11 0,0 0 0,0 0 0,0 0 0,0 1 0,0-1 0,0 1 0,0-1 0,0 1 0,0 0 0,0-1 0,1 1 0,-1 0 0,0 0 0,1 0 0,-1 0 0,0 1 0,1-1 0,-1 0 0,1 1 0,0-1 0,0 1 0,-1 0 0,1-1 0,0 1 0,0 0 0,0-1 0,1 1 0,-1 0 0,0 0 0,1 0 0,-1 0 0,1 0 0,0 0 0,-1 2 0,-1 6 0,1 0 0,0-1 0,0 1 0,1 0 0,2 16 0,0-13-273,1 0 0,1-1 0,0 1 0,10 20 0</inkml:trace>
</inkml:ink>
</file>

<file path=ppt/ink/ink6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6.997"/>
    </inkml:context>
    <inkml:brush xml:id="br0">
      <inkml:brushProperty name="width" value="0.35" units="cm"/>
      <inkml:brushProperty name="height" value="0.35" units="cm"/>
      <inkml:brushProperty name="color" value="#FFFFFF"/>
    </inkml:brush>
  </inkml:definitions>
  <inkml:trace contextRef="#ctx0" brushRef="#br0">1071 405 24575,'1'-6'0,"-2"-1"0,1 1 0,-1 0 0,1 0 0,-2 0 0,1 0 0,-1 0 0,0 0 0,0 0 0,0 0 0,-1 0 0,0 1 0,0 0 0,-1-1 0,1 1 0,-1 0 0,0 1 0,0-1 0,-1 1 0,1 0 0,-1 0 0,0 0 0,0 0 0,-1 1 0,1 0 0,-1 0 0,1 1 0,-1-1 0,-8-1 0,-20-7 0,-1 2 0,0 1 0,-1 2 0,0 2 0,0 1 0,-45 2 0,-20-3 0,85 1 0,0 0 0,1-1 0,-1-1 0,1 0 0,0-1 0,-28-16 0,-22-9 0,-47-23 0,87 40 0,-1 1 0,0 1 0,-1 1 0,-55-14 0,80 24-34,0 0 0,0 1 0,0-1 0,-1 1 0,1-1-1,0 1 1,0 0 0,-1 0 0,1 0 0,0 0 0,0 0 0,-1 1 0,1-1-1,0 1 1,0-1 0,0 1 0,-1 0 0,1 0 0,0 0 0,0 0-1,0 0 1,0 1 0,1-1 0,-1 0 0,0 1 0,1-1 0,-1 1 0,0 0-1,1 0 1,0-1 0,-1 1 0,1 0 0,0 0 0,0 0 0,0 0 0,1 0-1,-1 1 1,0-1 0,0 4 0</inkml:trace>
</inkml:ink>
</file>

<file path=ppt/ink/ink6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8.622"/>
    </inkml:context>
    <inkml:brush xml:id="br0">
      <inkml:brushProperty name="width" value="0.35" units="cm"/>
      <inkml:brushProperty name="height" value="0.35" units="cm"/>
      <inkml:brushProperty name="color" value="#FFFFFF"/>
    </inkml:brush>
  </inkml:definitions>
  <inkml:trace contextRef="#ctx0" brushRef="#br0">574 148 24575,'-16'-17'0,"-1"1"0,0 1 0,-1 1 0,0 0 0,-31-16 0,35 23 0,0 1 0,0 1 0,-1 0 0,0 0 0,0 2 0,0 0 0,0 0 0,-1 2 0,-15-1 0,-15 1 0,11 0 0,0 1 0,-65 9 0,97-8 7,1-1 0,-1 1-1,0 0 1,0 0 0,1 0-1,-1 0 1,1 0-1,-1 0 1,1 1 0,0-1-1,-1 1 1,1 0 0,0 0-1,0 0 1,0 0 0,0 0-1,-2 3 1,2 0-156,0-1 1,0 1-1,0-1 1,1 1-1,0 0 1,-1-1-1,2 1 1,-1 0-1,0 5 1</inkml:trace>
</inkml:ink>
</file>

<file path=ppt/ink/ink6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07.611"/>
    </inkml:context>
    <inkml:brush xml:id="br0">
      <inkml:brushProperty name="width" value="0.05" units="cm"/>
      <inkml:brushProperty name="height" value="0.05" units="cm"/>
      <inkml:brushProperty name="color" value="#FFFFFF"/>
    </inkml:brush>
  </inkml:definitions>
  <inkml:trace contextRef="#ctx0" brushRef="#br0">1 330 24575,'32'-4'0,"-30"3"0,1 0 0,-1 0 0,1 1 0,-1-1 0,1 1 0,-1-1 0,1 1 0,0 0 0,-1 0 0,1 0 0,-1 1 0,1-1 0,-1 0 0,1 1 0,-1 0 0,1 0 0,-1-1 0,0 1 0,1 1 0,-1-1 0,0 0 0,0 1 0,0-1 0,4 4 0,2 4 0,-6-7 0,0 1 0,1-1 0,-1 1 0,1-1 0,0 0 0,-1 0 0,1 0 0,6 3 0,-8-5 0,0 0 0,0 0 0,0 0 0,0 0 0,1 0 0,-1 0 0,0-1 0,0 1 0,0 0 0,0-1 0,0 1 0,0-1 0,0 1 0,0-1 0,-1 1 0,1-1 0,0 0 0,0 0 0,0 1 0,-1-1 0,1 0 0,0 0 0,-1 0 0,1 0 0,0 0 0,-1 0 0,1 0 0,-1 0 0,0 0 0,1 0 0,-1 0 0,0 0 0,0 0 0,1-2 0,6-15 0,0-1 0,2 2 0,0-1 0,1 1 0,15-20 0,7-18 0,-31 58 0,0-1 0,0 1 0,-1 0 0,1 0 0,0 0 0,-1 0 0,0 0 0,1 0 0,-2 4 0,1-6 0,-2 42 0,2-42 0,0 1 0,-1 0 0,1-1 0,0 1 0,-1-1 0,1 1 0,0-1 0,-1 1 0,0 0 0,1-1 0,-1 0 0,0 1 0,0-1 0,0 1 0,0-1 0,0 0 0,0 0 0,0 0 0,0 0 0,-1 1 0,-2 0 0,3-2 0,0 0 0,0-1 0,0 1 0,0 0 0,0-1 0,0 1 0,0-1 0,0 1 0,0-1 0,0 0 0,0 1 0,1-1 0,-1 0 0,0 0 0,0 1 0,1-1 0,-1 0 0,0 0 0,1 0 0,-1 0 0,1 0 0,-1 0 0,1 0 0,-1 0 0,1 0 0,0 0 0,0 0 0,-1 0 0,1 0 0,0-1 0,0 0 0,-7-41 0,7 43 0,-8-120 0,33 207 0,-18-128 0,-6 15 0,0 17 0,0-1 0,-1 1 0,0-1 0,-1 1 0,0-1 0,0 1 0,-5-16 0,-3 15-1365,-1 7-5461</inkml:trace>
</inkml:ink>
</file>

<file path=ppt/ink/ink6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2.704"/>
    </inkml:context>
    <inkml:brush xml:id="br0">
      <inkml:brushProperty name="width" value="0.05" units="cm"/>
      <inkml:brushProperty name="height" value="0.05" units="cm"/>
      <inkml:brushProperty name="color" value="#FFFFFF"/>
    </inkml:brush>
  </inkml:definitions>
  <inkml:trace contextRef="#ctx0" brushRef="#br0">662 704 24575,'1'10'0,"0"1"0,0-1 0,1 0 0,0 0 0,1 0 0,0 0 0,1 0 0,0-1 0,0 0 0,8 12 0,-3-3 0,-16-27 0,-1 0 0,0 0 0,0 1 0,-1-1 0,-1 2 0,1 0 0,-1 0 0,-14-7 0,-33-26 0,16 2 0,25 23 0,42 43 0,-9-9 0,-2-2 0,1-1 0,0 0 0,22 15 0,-38-31 0,0 1 0,1-1 0,-1 1 0,1-1 0,-1 0 0,1 1 0,-1-1 0,1 0 0,-1 0 0,1 1 0,-1-1 0,1 0 0,-1 0 0,1 0 0,-1 1 0,1-1 0,-1 0 0,1 0 0,0 0 0,-1 0 0,1 0 0,-1 0 0,1 0 0,-1 0 0,1 0 0,0-1 0,-1 1 0,1 0 0,-1 0 0,1 0 0,-1-1 0,1 1 0,-1 0 0,1-1 0,2-19 0,-16-27 0,11 42 0,0-1 0,0 2 0,0-1 0,-1 0 0,1 0 0,-1 1 0,-1-1 0,1 1 0,0 0 0,-1 0 0,-7-6 0,11 10 0,-1 0 0,1 0 0,0-1 0,0 1 0,0 0 0,0 0 0,0 0 0,-1 0 0,1 0 0,0 0 0,0-1 0,0 1 0,-1 0 0,1 0 0,0 0 0,0 0 0,0 0 0,-1 0 0,1 0 0,0 0 0,0 0 0,0 0 0,-1 0 0,1 0 0,0 0 0,0 0 0,-1 0 0,1 0 0,0 0 0,0 0 0,0 0 0,-1 0 0,1 0 0,0 0 0,0 0 0,0 1 0,-1-1 0,1 0 0,0 0 0,0 0 0,0 0 0,0 0 0,0 1 0,-1-1 0,1 0 0,0 0 0,0 0 0,0 0 0,0 1 0,0-1 0,2 15 0,13 16 0,-11-24 0,10 18 0,2 0 0,0-1 0,38 41 0,-58-69 0,9 6 0,13 13 0,17 24 0,-20-20 0,1-1 0,29 24 0,156 146 0,-179-166 0,-8-11 0,-12-16 0,-18-23 0,6 16 0,0 0 0,-1 0 0,0 1 0,-1 0 0,0 1 0,-1 1 0,-14-9 0,27 18 0,-1 0 0,1 0 0,0 0 0,-1 0 0,1 0 0,0 0 0,-1 0 0,1 0 0,-1 0 0,1 0 0,0 0 0,-1 0 0,1 1 0,0-1 0,-1 0 0,1 0 0,0 0 0,-1 0 0,1 1 0,0-1 0,0 0 0,-1 0 0,1 1 0,0-1 0,0 0 0,-1 0 0,1 1 0,0-1 0,0 0 0,0 1 0,0-1 0,-1 0 0,1 1 0,0-1 0,0 0 0,0 1 0,0-1 0,0 1 0,0-1 0,0 0 0,0 1 0,0-1 0,0 0 0,0 1 0,0-1 0,0 0 0,0 1 0,0-1 0,1 0 0,-1 1 0,0-1 0,0 0 0,0 1 0,0-1 0,1 0 0,-1 1 0,0-1 0,8 24 0,-1-8 0,25 53 0,-29-64 0,0 1 0,0-1 0,1 0 0,-1 0 0,1 0 0,1 0 0,-1-1 0,10 8 0,-23-42 0,-31-33 0,-1 2 0,-74-83 0,92 121 0,-36-31 0,13 14 0,-18-16 0,38 35 0,0-2 0,-43-51 0,61 63 0,-40-51 0,-2 1 0,-81-75 0,95 102 0,2-3 0,1 0 0,2-2 0,1-2 0,3-1 0,1-1 0,-39-88 0,189 351 0,-29-61 0,-50-85 0,3-3 0,71 82 0,-119-153 0,163 188 0,-131-154 0,2-2 0,2-1 0,49 34 0,-38-38 0,71 29 0,-112-53 0,83 35 0,-25-11 0,81 46 0,-134-66 15,0 0 0,0 1 0,-1 0 0,0 0 0,0 1 0,-1 1 0,12 15 0,-17-20-108,0 1 0,-1 0 1,0 0-1,0 1 0,0-1 0,-1 1 0,0-1 0,0 1 1,0 0-1,-1-1 0,0 1 0,0 0 0,-1 0 1,0 0-1,-2 11 0,-2 8-6733</inkml:trace>
</inkml:ink>
</file>

<file path=ppt/ink/ink6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4.710"/>
    </inkml:context>
    <inkml:brush xml:id="br0">
      <inkml:brushProperty name="width" value="0.05" units="cm"/>
      <inkml:brushProperty name="height" value="0.05" units="cm"/>
      <inkml:brushProperty name="color" value="#FFFFFF"/>
    </inkml:brush>
  </inkml:definitions>
  <inkml:trace contextRef="#ctx0" brushRef="#br0">632 25 24575,'-5'-3'0,"1"0"0,0 0 0,-1 1 0,0-1 0,1 1 0,-1 0 0,0 1 0,0-1 0,0 1 0,0 0 0,0 0 0,0 0 0,-1 1 0,-8 0 0,-8 1 0,0 1 0,-22 5 0,-276 66 0,191-37 0,117-29 0,20 0 0,22 0 0,290-3 0,-274-5 0,-54 1-195,-1 1 0,0 0 0,1 0 0,0 1 0,-1 0 0,-13 5 0,-1 3-6631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0.464"/>
    </inkml:context>
    <inkml:brush xml:id="br0">
      <inkml:brushProperty name="width" value="0.35" units="cm"/>
      <inkml:brushProperty name="height" value="0.35" units="cm"/>
      <inkml:brushProperty name="color" value="#FFFFFF"/>
    </inkml:brush>
  </inkml:definitions>
  <inkml:trace contextRef="#ctx0" brushRef="#br0">1 71 24575,'0'-3'0,"0"0"0,0-1 0,0 1 0,0 0 0,1-1 0,-1 1 0,1 0 0,0 0 0,0 0 0,0 0 0,0 0 0,1 0 0,-1 0 0,1 0 0,0 0 0,0 0 0,0 1 0,0-1 0,0 1 0,3-3 0,-3 4 0,1 0 0,-1 0 0,1 0 0,-1 1 0,0-1 0,1 1 0,0-1 0,-1 1 0,1 0 0,-1 0 0,1 0 0,-1 0 0,1 1 0,-1-1 0,1 1 0,-1-1 0,1 1 0,-1 0 0,0 0 0,1 0 0,-1 0 0,0 0 0,0 1 0,0-1 0,0 1 0,4 3 0,11 9 0,-1 1 0,-1 1 0,23 29 0,-20-23 0,32 31 0,95 92 0,-101-97 0,2-2 0,2-2 0,87 61 0,151 70 0,-211-126 0,2-3 0,88 39 0,-74-51 0,97 22 0,-186-55 0,0 0 0,0 0 0,-1-1 0,1 1 0,0-1 0,0 0 0,0 1 0,0-1 0,0 0 0,0 0 0,-1 0 0,1 0 0,0 0 0,0-1 0,0 1 0,0-1 0,0 1 0,-1-1 0,1 0 0,0 1 0,0-1 0,-1 0 0,1 0 0,-1 0 0,4-3 0,-5 3 0,0 1 0,1-1 0,-1 0 0,0 0 0,0 1 0,0-1 0,1 0 0,-1 0 0,0 0 0,0 0 0,0 1 0,0-1 0,-1 0 0,1 0 0,0 0 0,0 1 0,0-1 0,-1 0 0,1 0 0,0 1 0,-2-2 0,-21-22 0,-17 0 0,-56-26 0,7 5 0,15-3 0,1-2 0,-74-67 0,22 16 0,48 45 0,-55-46 0,130 100 0,-1 0 0,1 0 0,-1 0 0,1 0 0,-1 0 0,0 1 0,1-1 0,-1 1 0,0 0 0,0 0 0,0 0 0,0 0 0,-1 0 0,-3 0 0,5 1 0,1 1 0,0-1 0,-1 0 0,1 1 0,0-1 0,0 1 0,-1-1 0,1 1 0,0 0 0,0 0 0,0-1 0,0 1 0,0 0 0,0 0 0,0 0 0,0 0 0,0 0 0,0 0 0,1 0 0,-1 0 0,0 1 0,1-1 0,-1 0 0,1 0 0,-1 0 0,1 1 0,-1-1 0,1 0 0,0 1 0,0-1 0,0 0 0,0 1 0,0-1 0,0 0 0,0 1 0,0 1 0,1 16 0,1 0 0,1-1 0,0 1 0,2 0 0,0-1 0,1 0 0,0 0 0,2-1 0,0 1 0,1-2 0,1 1 0,0-1 0,22 26 0,1-13-1365</inkml:trace>
</inkml:ink>
</file>

<file path=ppt/ink/ink7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5.251"/>
    </inkml:context>
    <inkml:brush xml:id="br0">
      <inkml:brushProperty name="width" value="0.05" units="cm"/>
      <inkml:brushProperty name="height" value="0.05" units="cm"/>
      <inkml:brushProperty name="color" value="#FFFFFF"/>
    </inkml:brush>
  </inkml:definitions>
  <inkml:trace contextRef="#ctx0" brushRef="#br0">5846 3255 24575,'-1'-9'0,"0"0"0,-1 1 0,0-1 0,0 1 0,-1-1 0,0 1 0,0 0 0,-1 0 0,-6-11 0,-50-67 0,54 77 0,-165-240 0,82 114 0,41 64 0,-122-168 0,144 209 0,-3 1 0,0 1 0,-2 2 0,-1 1 0,0 2 0,-2 1 0,-57-27 0,43 23 0,1-3 0,0-1 0,3-2 0,0-2 0,-49-52 0,69 64 0,-1 2 0,-1 0 0,0 1 0,-34-17 0,-50-36 0,20-6 0,-13-10 0,66 65 0,0 1 0,-79-34 0,4 4 0,13 8 0,64 30 0,-54-30 0,46 19 0,-20-11 0,2-3 0,2-2 0,-77-69 0,52 28 0,-203-182 0,243 234 0,-1 1 0,-1 3 0,-1 1 0,-67-23 0,105 44 0,-248-88 0,-81-14 0,271 86 0,-1 3 0,-116-14 0,61 12 0,70 12 0,-68 0 0,77 7 0,0-3 0,-76-14 0,-143-42 0,119 29 0,-2 7 0,-187-7 0,284 24 0,-1-2 0,-72-20 0,31 5 0,200 17 0,7 5 0,94 4 0,-32 24 0,-87-11 0,-83-14 0,62 9 0,118 5 0,-157-14 0,1 2 0,-1 2 0,0 0 0,-1 2 0,1 2 0,41 19 0,18 4 0,252 60 0,-331-90 0,206 63 0,-94-18 0,-71-26 0,65 19 0,123 36 0,-159-49 0,-44-13 0,-1 3 0,0 0 0,-1 3 0,-1 0 0,52 45 0,-27-22 0,-12-12-4,-32-24-268,-1 2 0,0 0-1,-1 0 1,17 18 0,-20-16-6554</inkml:trace>
</inkml:ink>
</file>

<file path=ppt/ink/ink7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9.727"/>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7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36.833"/>
    </inkml:context>
    <inkml:brush xml:id="br0">
      <inkml:brushProperty name="width" value="0.35" units="cm"/>
      <inkml:brushProperty name="height" value="0.35" units="cm"/>
      <inkml:brushProperty name="color" value="#FFFFFF"/>
    </inkml:brush>
  </inkml:definitions>
  <inkml:trace contextRef="#ctx0" brushRef="#br0">6336 689 24575,'1'5'0,"0"0"0,0-1 0,0 1 0,1 0 0,0-1 0,0 1 0,0-1 0,0 0 0,1 0 0,-1 0 0,1 0 0,1 0 0,-1 0 0,0-1 0,1 1 0,-1-1 0,1 0 0,0 0 0,0-1 0,0 1 0,1-1 0,-1 0 0,1 0 0,-1 0 0,1-1 0,0 1 0,7 0 0,47 3 0,0-3 0,61-5 0,0-1 0,-92 6 0,1 1 0,-1 2 0,0 1 0,0 1 0,0 1 0,-1 2 0,-1 0 0,30 17 0,68 41 0,140 102 0,-217-141 0,0-2 0,88 35 0,38 20 0,-147-69 0,-20-10 0,1-1 0,-1 1 0,0 1 0,0-1 0,0 1 0,0 0 0,-1 0 0,0 1 0,9 8 0,-14-13 0,0 0 0,0 0 0,0 1 0,0-1 0,0 0 0,1 0 0,-1 1 0,0-1 0,0 0 0,0 0 0,0 1 0,0-1 0,0 0 0,0 0 0,0 1 0,0-1 0,0 0 0,0 0 0,0 0 0,0 1 0,0-1 0,0 0 0,0 0 0,0 1 0,0-1 0,-1 0 0,1 0 0,0 1 0,0-1 0,0 0 0,0 0 0,0 0 0,-1 1 0,1-1 0,0 0 0,0 0 0,0 0 0,0 0 0,-1 0 0,1 1 0,0-1 0,0 0 0,-1 0 0,1 0 0,0 0 0,-19 2 0,-17-6 0,-9-8 0,1-3 0,-56-25 0,-44-15 0,92 38 0,2-2 0,0-3 0,-79-46 0,-70-43 0,150 84 0,-1 2 0,-78-27 0,82 37 0,-65-13 0,-19-5 0,-191-93 0,55 19 0,162 71 0,1-5 0,-174-98 0,96 24 0,154 101 0,-1 1 0,0 1 0,-41-11 0,17 12 0,-93-6 0,13 1 0,44 6 0,0 4 0,0 3 0,-89 9 0,122 0 0,-97 24 0,103-19 0,0-1 0,-93 5 0,60-13 0,-233-5 0,206-9 0,-58-1 0,-284 14 0,447-1 0,0 0 0,1 0 0,-1-1 0,0 1 0,1-1 0,-1 0 0,1 0 0,-1 0 0,1-1 0,-1 1 0,-2-3 0,5 4 0,1 0 0,-1-1 0,1 1 0,-1 0 0,1-1 0,0 1 0,-1-1 0,1 1 0,0 0 0,-1-1 0,1 1 0,0-1 0,0 1 0,0-1 0,-1 1 0,1-1 0,0 1 0,0-1 0,0 1 0,0-1 0,0 1 0,0-1 0,0 1 0,0-1 0,0 0 0,0 1 0,0-1 0,0 1 0,0-1 0,1-1 0,1 0 0,-1 1 0,0-1 0,0 1 0,1-1 0,-1 1 0,1-1 0,-1 1 0,1 0 0,-1 0 0,1 0 0,3-2 0,5-2 0,0 0 0,1 1 0,-1 1 0,1-1 0,0 2 0,0-1 0,0 1 0,12 0 0,98 3 0,-85 0 0,49-3 0,187-40 0,38-7 0,-262 44 0,209-13 0,54 37 0,-107-14 0,-1387-5 0,1144 2 0,0 1 0,0 2 0,0 1 0,-39 13 0,-48 25 0,83-27 0,-88 22 0,53-19 0,-85 32 0,20-4 0,-41 19 0,30-9 0,102-41 0,-134 38 0,113-37 0,43-9 0,0-2 0,0-1 0,-59 3 0,-77 5 0,104-6 0,42-5 0,1 1 0,-1 1 0,-18 8 0,-30 7 0,-17 2 0,53-12 0,-59 9 0,47-11 0,-86 26 0,22-3 0,-69 16 0,70-18 0,-68 16 0,118-34 0,-109 39 0,162-48-136,0-1-1,0 1 1,0-1-1,0 0 1,0 0-1,0 0 1,-1-1-1,1 1 0,-6-1 1</inkml:trace>
</inkml:ink>
</file>

<file path=ppt/ink/ink7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0.464"/>
    </inkml:context>
    <inkml:brush xml:id="br0">
      <inkml:brushProperty name="width" value="0.35" units="cm"/>
      <inkml:brushProperty name="height" value="0.35" units="cm"/>
      <inkml:brushProperty name="color" value="#FFFFFF"/>
    </inkml:brush>
  </inkml:definitions>
  <inkml:trace contextRef="#ctx0" brushRef="#br0">1 71 24575,'0'-3'0,"0"0"0,0-1 0,0 1 0,0 0 0,1-1 0,-1 1 0,1 0 0,0 0 0,0 0 0,0 0 0,0 0 0,1 0 0,-1 0 0,1 0 0,0 0 0,0 0 0,0 1 0,0-1 0,0 1 0,3-3 0,-3 4 0,1 0 0,-1 0 0,1 0 0,-1 1 0,0-1 0,1 1 0,0-1 0,-1 1 0,1 0 0,-1 0 0,1 0 0,-1 0 0,1 1 0,-1-1 0,1 1 0,-1-1 0,1 1 0,-1 0 0,0 0 0,1 0 0,-1 0 0,0 0 0,0 1 0,0-1 0,0 1 0,4 3 0,11 9 0,-1 1 0,-1 1 0,23 29 0,-20-23 0,32 31 0,95 92 0,-101-97 0,2-2 0,2-2 0,87 61 0,151 70 0,-211-126 0,2-3 0,88 39 0,-74-51 0,97 22 0,-186-55 0,0 0 0,0 0 0,-1-1 0,1 1 0,0-1 0,0 0 0,0 1 0,0-1 0,0 0 0,0 0 0,-1 0 0,1 0 0,0 0 0,0-1 0,0 1 0,0-1 0,0 1 0,-1-1 0,1 0 0,0 1 0,0-1 0,-1 0 0,1 0 0,-1 0 0,4-3 0,-5 3 0,0 1 0,1-1 0,-1 0 0,0 0 0,0 1 0,0-1 0,1 0 0,-1 0 0,0 0 0,0 0 0,0 1 0,0-1 0,-1 0 0,1 0 0,0 0 0,0 1 0,0-1 0,-1 0 0,1 0 0,0 1 0,-2-2 0,-21-22 0,-17 0 0,-56-26 0,7 5 0,15-3 0,1-2 0,-74-67 0,22 16 0,48 45 0,-55-46 0,130 100 0,-1 0 0,1 0 0,-1 0 0,1 0 0,-1 0 0,0 1 0,1-1 0,-1 1 0,0 0 0,0 0 0,0 0 0,0 0 0,-1 0 0,-3 0 0,5 1 0,1 1 0,0-1 0,-1 0 0,1 1 0,0-1 0,0 1 0,-1-1 0,1 1 0,0 0 0,0 0 0,0-1 0,0 1 0,0 0 0,0 0 0,0 0 0,0 0 0,0 0 0,0 0 0,1 0 0,-1 0 0,0 1 0,1-1 0,-1 0 0,1 0 0,-1 0 0,1 1 0,-1-1 0,1 0 0,0 1 0,0-1 0,0 0 0,0 1 0,0-1 0,0 0 0,0 1 0,0 1 0,1 16 0,1 0 0,1-1 0,0 1 0,2 0 0,0-1 0,1 0 0,0 0 0,2-1 0,0 1 0,1-2 0,1 1 0,0-1 0,22 26 0,1-13-1365</inkml:trace>
</inkml:ink>
</file>

<file path=ppt/ink/ink7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2.115"/>
    </inkml:context>
    <inkml:brush xml:id="br0">
      <inkml:brushProperty name="width" value="0.35" units="cm"/>
      <inkml:brushProperty name="height" value="0.35" units="cm"/>
      <inkml:brushProperty name="color" value="#FFFFFF"/>
    </inkml:brush>
  </inkml:definitions>
  <inkml:trace contextRef="#ctx0" brushRef="#br0">813 535 24575,'0'-8'0,"-1"0"0,-1 0 0,1 1 0,-1-1 0,-1 1 0,1-1 0,-1 1 0,0 0 0,-1 0 0,0 0 0,0 0 0,-1 1 0,1 0 0,-10-10 0,-11-9 0,0 1 0,-32-22 0,9 8 0,-87-82 0,113 104 0,0 1 0,-37-17 0,28 15 0,12 8 0,-1 1 0,0 1 0,-1 1 0,1 1 0,-24-3 0,-58-17 0,102 24-18,-59-14 158,57 15-155,1 0 0,-1 0 0,0 0 0,1 0 0,-1 0 0,0 0 0,0 0 0,1 0 0,-1 1 0,0-1 0,1 1 0,-1-1 0,-2 2 0,4-1-27,-1-1-1,0 1 1,1 0-1,-1-1 0,1 1 1,0 0-1,-1 0 1,1-1-1,-1 1 1,1 0-1,0 0 0,0 0 1,0-1-1,-1 1 1,1 0-1,0 0 0,0 0 1,0 0-1,0 0 1,0-1-1,0 1 1,1 0-1,-1 0 0,0 0 1,0 0-1,1-1 1,-1 1-1,0 0 1,1 1-1</inkml:trace>
</inkml:ink>
</file>

<file path=ppt/ink/ink7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4.854"/>
    </inkml:context>
    <inkml:brush xml:id="br0">
      <inkml:brushProperty name="width" value="0.35" units="cm"/>
      <inkml:brushProperty name="height" value="0.35" units="cm"/>
      <inkml:brushProperty name="color" value="#FFFFFF"/>
    </inkml:brush>
  </inkml:definitions>
  <inkml:trace contextRef="#ctx0" brushRef="#br0">1686 821 24575,'0'-3'0,"0"0"0,-1-1 0,1 1 0,-1 0 0,0 0 0,0 0 0,0 0 0,-1 1 0,1-1 0,-1 0 0,1 0 0,-1 1 0,0-1 0,0 1 0,0 0 0,-3-3 0,-47-35 0,12 9 0,2-8 0,26 25 0,-1 0 0,0 1 0,-1 1 0,0 0 0,0 1 0,-2 0 0,1 1 0,-1 1 0,-1 0 0,-19-6 0,-22-5 0,-11-5 0,-89-18 0,103 31 0,1-2 0,0-2 0,1-3 0,1-3 0,-54-29 0,52 21 0,-18-8 0,-82-60 0,135 87 0,-1 0 0,0 1 0,0 1 0,-1 1 0,-35-9 0,-11-5 0,19 1 0,35 14 0,1 2 0,-1-1 0,0 2 0,-25-7 0,36 11 0,0 0 0,0 0 0,0 0 0,0 1 0,0-1 0,0 1 0,0-1 0,0 1 0,0 0 0,0-1 0,1 1 0,-1 0 0,0 0 0,1 0 0,-1 0 0,0 1 0,1-1 0,-1 0 0,1 1 0,0-1 0,0 1 0,-1 0 0,1-1 0,0 1 0,0 0 0,0-1 0,1 1 0,-1 0 0,0 0 0,1 0 0,-1 0 0,1 0 0,0 0 0,-1 2 0,-1 6 0,1 0 0,0-1 0,0 1 0,1 0 0,2 16 0,0-13-273,1 0 0,1-1 0,0 1 0,10 20 0</inkml:trace>
</inkml:ink>
</file>

<file path=ppt/ink/ink7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6.997"/>
    </inkml:context>
    <inkml:brush xml:id="br0">
      <inkml:brushProperty name="width" value="0.35" units="cm"/>
      <inkml:brushProperty name="height" value="0.35" units="cm"/>
      <inkml:brushProperty name="color" value="#FFFFFF"/>
    </inkml:brush>
  </inkml:definitions>
  <inkml:trace contextRef="#ctx0" brushRef="#br0">1071 405 24575,'1'-6'0,"-2"-1"0,1 1 0,-1 0 0,1 0 0,-2 0 0,1 0 0,-1 0 0,0 0 0,0 0 0,0 0 0,-1 0 0,0 1 0,0 0 0,-1-1 0,1 1 0,-1 0 0,0 1 0,0-1 0,-1 1 0,1 0 0,-1 0 0,0 0 0,0 0 0,-1 1 0,1 0 0,-1 0 0,1 1 0,-1-1 0,-8-1 0,-20-7 0,-1 2 0,0 1 0,-1 2 0,0 2 0,0 1 0,-45 2 0,-20-3 0,85 1 0,0 0 0,1-1 0,-1-1 0,1 0 0,0-1 0,-28-16 0,-22-9 0,-47-23 0,87 40 0,-1 1 0,0 1 0,-1 1 0,-55-14 0,80 24-34,0 0 0,0 1 0,0-1 0,-1 1 0,1-1-1,0 1 1,0 0 0,-1 0 0,1 0 0,0 0 0,0 0 0,-1 1 0,1-1-1,0 1 1,0-1 0,0 1 0,-1 0 0,1 0 0,0 0 0,0 0-1,0 0 1,0 1 0,1-1 0,-1 0 0,0 1 0,1-1 0,-1 1 0,0 0-1,1 0 1,0-1 0,-1 1 0,1 0 0,0 0 0,0 0 0,0 0 0,1 0-1,-1 1 1,0-1 0,0 4 0</inkml:trace>
</inkml:ink>
</file>

<file path=ppt/ink/ink7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8.622"/>
    </inkml:context>
    <inkml:brush xml:id="br0">
      <inkml:brushProperty name="width" value="0.35" units="cm"/>
      <inkml:brushProperty name="height" value="0.35" units="cm"/>
      <inkml:brushProperty name="color" value="#FFFFFF"/>
    </inkml:brush>
  </inkml:definitions>
  <inkml:trace contextRef="#ctx0" brushRef="#br0">574 148 24575,'-16'-17'0,"-1"1"0,0 1 0,-1 1 0,0 0 0,-31-16 0,35 23 0,0 1 0,0 1 0,-1 0 0,0 0 0,0 2 0,0 0 0,0 0 0,-1 2 0,-15-1 0,-15 1 0,11 0 0,0 1 0,-65 9 0,97-8 7,1-1 0,-1 1-1,0 0 1,0 0 0,1 0-1,-1 0 1,1 0-1,-1 0 1,1 1 0,0-1-1,-1 1 1,1 0 0,0 0-1,0 0 1,0 0 0,0 0-1,-2 3 1,2 0-156,0-1 1,0 1-1,0-1 1,1 1-1,0 0 1,-1-1-1,2 1 1,-1 0-1,0 5 1</inkml:trace>
</inkml:ink>
</file>

<file path=ppt/ink/ink7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07.611"/>
    </inkml:context>
    <inkml:brush xml:id="br0">
      <inkml:brushProperty name="width" value="0.05" units="cm"/>
      <inkml:brushProperty name="height" value="0.05" units="cm"/>
      <inkml:brushProperty name="color" value="#FFFFFF"/>
    </inkml:brush>
  </inkml:definitions>
  <inkml:trace contextRef="#ctx0" brushRef="#br0">1 330 24575,'32'-4'0,"-30"3"0,1 0 0,-1 0 0,1 1 0,-1-1 0,1 1 0,-1-1 0,1 1 0,0 0 0,-1 0 0,1 0 0,-1 1 0,1-1 0,-1 0 0,1 1 0,-1 0 0,1 0 0,-1-1 0,0 1 0,1 1 0,-1-1 0,0 0 0,0 1 0,0-1 0,4 4 0,2 4 0,-6-7 0,0 1 0,1-1 0,-1 1 0,1-1 0,0 0 0,-1 0 0,1 0 0,6 3 0,-8-5 0,0 0 0,0 0 0,0 0 0,0 0 0,1 0 0,-1 0 0,0-1 0,0 1 0,0 0 0,0-1 0,0 1 0,0-1 0,0 1 0,0-1 0,-1 1 0,1-1 0,0 0 0,0 0 0,0 1 0,-1-1 0,1 0 0,0 0 0,-1 0 0,1 0 0,0 0 0,-1 0 0,1 0 0,-1 0 0,0 0 0,1 0 0,-1 0 0,0 0 0,0 0 0,1-2 0,6-15 0,0-1 0,2 2 0,0-1 0,1 1 0,15-20 0,7-18 0,-31 58 0,0-1 0,0 1 0,-1 0 0,1 0 0,0 0 0,-1 0 0,0 0 0,1 0 0,-2 4 0,1-6 0,-2 42 0,2-42 0,0 1 0,-1 0 0,1-1 0,0 1 0,-1-1 0,1 1 0,0-1 0,-1 1 0,0 0 0,1-1 0,-1 0 0,0 1 0,0-1 0,0 1 0,0-1 0,0 0 0,0 0 0,0 0 0,0 0 0,-1 1 0,-2 0 0,3-2 0,0 0 0,0-1 0,0 1 0,0 0 0,0-1 0,0 1 0,0-1 0,0 1 0,0-1 0,0 0 0,0 1 0,1-1 0,-1 0 0,0 0 0,0 1 0,1-1 0,-1 0 0,0 0 0,1 0 0,-1 0 0,1 0 0,-1 0 0,1 0 0,-1 0 0,1 0 0,0 0 0,0 0 0,-1 0 0,1 0 0,0-1 0,0 0 0,-7-41 0,7 43 0,-8-120 0,33 207 0,-18-128 0,-6 15 0,0 17 0,0-1 0,-1 1 0,0-1 0,-1 1 0,0-1 0,0 1 0,-5-16 0,-3 15-1365,-1 7-5461</inkml:trace>
</inkml:ink>
</file>

<file path=ppt/ink/ink7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2.704"/>
    </inkml:context>
    <inkml:brush xml:id="br0">
      <inkml:brushProperty name="width" value="0.05" units="cm"/>
      <inkml:brushProperty name="height" value="0.05" units="cm"/>
      <inkml:brushProperty name="color" value="#FFFFFF"/>
    </inkml:brush>
  </inkml:definitions>
  <inkml:trace contextRef="#ctx0" brushRef="#br0">662 704 24575,'1'10'0,"0"1"0,0-1 0,1 0 0,0 0 0,1 0 0,0 0 0,1 0 0,0-1 0,0 0 0,8 12 0,-3-3 0,-16-27 0,-1 0 0,0 0 0,0 1 0,-1-1 0,-1 2 0,1 0 0,-1 0 0,-14-7 0,-33-26 0,16 2 0,25 23 0,42 43 0,-9-9 0,-2-2 0,1-1 0,0 0 0,22 15 0,-38-31 0,0 1 0,1-1 0,-1 1 0,1-1 0,-1 0 0,1 1 0,-1-1 0,1 0 0,-1 0 0,1 1 0,-1-1 0,1 0 0,-1 0 0,1 0 0,-1 1 0,1-1 0,-1 0 0,1 0 0,0 0 0,-1 0 0,1 0 0,-1 0 0,1 0 0,-1 0 0,1 0 0,0-1 0,-1 1 0,1 0 0,-1 0 0,1 0 0,-1-1 0,1 1 0,-1 0 0,1-1 0,2-19 0,-16-27 0,11 42 0,0-1 0,0 2 0,0-1 0,-1 0 0,1 0 0,-1 1 0,-1-1 0,1 1 0,0 0 0,-1 0 0,-7-6 0,11 10 0,-1 0 0,1 0 0,0-1 0,0 1 0,0 0 0,0 0 0,0 0 0,-1 0 0,1 0 0,0 0 0,0-1 0,0 1 0,-1 0 0,1 0 0,0 0 0,0 0 0,0 0 0,-1 0 0,1 0 0,0 0 0,0 0 0,0 0 0,-1 0 0,1 0 0,0 0 0,0 0 0,-1 0 0,1 0 0,0 0 0,0 0 0,0 0 0,-1 0 0,1 0 0,0 0 0,0 0 0,0 1 0,-1-1 0,1 0 0,0 0 0,0 0 0,0 0 0,0 0 0,0 1 0,-1-1 0,1 0 0,0 0 0,0 0 0,0 0 0,0 1 0,0-1 0,2 15 0,13 16 0,-11-24 0,10 18 0,2 0 0,0-1 0,38 41 0,-58-69 0,9 6 0,13 13 0,17 24 0,-20-20 0,1-1 0,29 24 0,156 146 0,-179-166 0,-8-11 0,-12-16 0,-18-23 0,6 16 0,0 0 0,-1 0 0,0 1 0,-1 0 0,0 1 0,-1 1 0,-14-9 0,27 18 0,-1 0 0,1 0 0,0 0 0,-1 0 0,1 0 0,0 0 0,-1 0 0,1 0 0,-1 0 0,1 0 0,0 0 0,-1 0 0,1 1 0,0-1 0,-1 0 0,1 0 0,0 0 0,-1 0 0,1 1 0,0-1 0,0 0 0,-1 0 0,1 1 0,0-1 0,0 0 0,-1 0 0,1 1 0,0-1 0,0 0 0,0 1 0,0-1 0,-1 0 0,1 1 0,0-1 0,0 0 0,0 1 0,0-1 0,0 1 0,0-1 0,0 0 0,0 1 0,0-1 0,0 0 0,0 1 0,0-1 0,0 0 0,0 1 0,0-1 0,1 0 0,-1 1 0,0-1 0,0 0 0,0 1 0,0-1 0,1 0 0,-1 1 0,0-1 0,8 24 0,-1-8 0,25 53 0,-29-64 0,0 1 0,0-1 0,1 0 0,-1 0 0,1 0 0,1 0 0,-1-1 0,10 8 0,-23-42 0,-31-33 0,-1 2 0,-74-83 0,92 121 0,-36-31 0,13 14 0,-18-16 0,38 35 0,0-2 0,-43-51 0,61 63 0,-40-51 0,-2 1 0,-81-75 0,95 102 0,2-3 0,1 0 0,2-2 0,1-2 0,3-1 0,1-1 0,-39-88 0,189 351 0,-29-61 0,-50-85 0,3-3 0,71 82 0,-119-153 0,163 188 0,-131-154 0,2-2 0,2-1 0,49 34 0,-38-38 0,71 29 0,-112-53 0,83 35 0,-25-11 0,81 46 0,-134-66 15,0 0 0,0 1 0,-1 0 0,0 0 0,0 1 0,-1 1 0,12 15 0,-17-20-108,0 1 0,-1 0 1,0 0-1,0 1 0,0-1 0,-1 1 0,0-1 0,0 1 1,0 0-1,-1-1 0,0 1 0,0 0 0,-1 0 1,0 0-1,-2 11 0,-2 8-6733</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2.115"/>
    </inkml:context>
    <inkml:brush xml:id="br0">
      <inkml:brushProperty name="width" value="0.35" units="cm"/>
      <inkml:brushProperty name="height" value="0.35" units="cm"/>
      <inkml:brushProperty name="color" value="#FFFFFF"/>
    </inkml:brush>
  </inkml:definitions>
  <inkml:trace contextRef="#ctx0" brushRef="#br0">813 535 24575,'0'-8'0,"-1"0"0,-1 0 0,1 1 0,-1-1 0,-1 1 0,1-1 0,-1 1 0,0 0 0,-1 0 0,0 0 0,0 0 0,-1 1 0,1 0 0,-10-10 0,-11-9 0,0 1 0,-32-22 0,9 8 0,-87-82 0,113 104 0,0 1 0,-37-17 0,28 15 0,12 8 0,-1 1 0,0 1 0,-1 1 0,1 1 0,-24-3 0,-58-17 0,102 24-18,-59-14 158,57 15-155,1 0 0,-1 0 0,0 0 0,1 0 0,-1 0 0,0 0 0,0 0 0,1 0 0,-1 1 0,0-1 0,1 1 0,-1-1 0,-2 2 0,4-1-27,-1-1-1,0 1 1,1 0-1,-1-1 0,1 1 1,0 0-1,-1 0 1,1-1-1,-1 1 1,1 0-1,0 0 0,0 0 1,0-1-1,-1 1 1,1 0-1,0 0 0,0 0 1,0 0-1,0 0 1,0-1-1,0 1 1,1 0-1,-1 0 0,0 0 1,0 0-1,1-1 1,-1 1-1,0 0 1,1 1-1</inkml:trace>
</inkml:ink>
</file>

<file path=ppt/ink/ink8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14.710"/>
    </inkml:context>
    <inkml:brush xml:id="br0">
      <inkml:brushProperty name="width" value="0.05" units="cm"/>
      <inkml:brushProperty name="height" value="0.05" units="cm"/>
      <inkml:brushProperty name="color" value="#FFFFFF"/>
    </inkml:brush>
  </inkml:definitions>
  <inkml:trace contextRef="#ctx0" brushRef="#br0">632 25 24575,'-5'-3'0,"1"0"0,0 0 0,-1 1 0,0-1 0,1 1 0,-1 0 0,0 1 0,0-1 0,0 1 0,0 0 0,0 0 0,0 0 0,-1 1 0,-8 0 0,-8 1 0,0 1 0,-22 5 0,-276 66 0,191-37 0,117-29 0,20 0 0,22 0 0,290-3 0,-274-5 0,-54 1-195,-1 1 0,0 0 0,1 0 0,0 1 0,-1 0 0,-13 5 0,-1 3-6631</inkml:trace>
</inkml:ink>
</file>

<file path=ppt/ink/ink8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5.251"/>
    </inkml:context>
    <inkml:brush xml:id="br0">
      <inkml:brushProperty name="width" value="0.05" units="cm"/>
      <inkml:brushProperty name="height" value="0.05" units="cm"/>
      <inkml:brushProperty name="color" value="#FFFFFF"/>
    </inkml:brush>
  </inkml:definitions>
  <inkml:trace contextRef="#ctx0" brushRef="#br0">5846 3255 24575,'-1'-9'0,"0"0"0,-1 1 0,0-1 0,0 1 0,-1-1 0,0 1 0,0 0 0,-1 0 0,-6-11 0,-50-67 0,54 77 0,-165-240 0,82 114 0,41 64 0,-122-168 0,144 209 0,-3 1 0,0 1 0,-2 2 0,-1 1 0,0 2 0,-2 1 0,-57-27 0,43 23 0,1-3 0,0-1 0,3-2 0,0-2 0,-49-52 0,69 64 0,-1 2 0,-1 0 0,0 1 0,-34-17 0,-50-36 0,20-6 0,-13-10 0,66 65 0,0 1 0,-79-34 0,4 4 0,13 8 0,64 30 0,-54-30 0,46 19 0,-20-11 0,2-3 0,2-2 0,-77-69 0,52 28 0,-203-182 0,243 234 0,-1 1 0,-1 3 0,-1 1 0,-67-23 0,105 44 0,-248-88 0,-81-14 0,271 86 0,-1 3 0,-116-14 0,61 12 0,70 12 0,-68 0 0,77 7 0,0-3 0,-76-14 0,-143-42 0,119 29 0,-2 7 0,-187-7 0,284 24 0,-1-2 0,-72-20 0,31 5 0,200 17 0,7 5 0,94 4 0,-32 24 0,-87-11 0,-83-14 0,62 9 0,118 5 0,-157-14 0,1 2 0,-1 2 0,0 0 0,-1 2 0,1 2 0,41 19 0,18 4 0,252 60 0,-331-90 0,206 63 0,-94-18 0,-71-26 0,65 19 0,123 36 0,-159-49 0,-44-13 0,-1 3 0,0 0 0,-1 3 0,-1 0 0,52 45 0,-27-22 0,-12-12-4,-32-24-268,-1 2 0,0 0-1,-1 0 1,17 18 0,-20-16-6554</inkml:trace>
</inkml:ink>
</file>

<file path=ppt/ink/ink8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29.727"/>
    </inkml:context>
    <inkml:brush xml:id="br0">
      <inkml:brushProperty name="width" value="0.35" units="cm"/>
      <inkml:brushProperty name="height" value="0.35" units="cm"/>
      <inkml:brushProperty name="color" value="#FFFFFF"/>
    </inkml:brush>
  </inkml:definitions>
  <inkml:trace contextRef="#ctx0" brushRef="#br0">0 1 24575,'0'0'-8191</inkml:trace>
</inkml:ink>
</file>

<file path=ppt/ink/ink8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36.833"/>
    </inkml:context>
    <inkml:brush xml:id="br0">
      <inkml:brushProperty name="width" value="0.35" units="cm"/>
      <inkml:brushProperty name="height" value="0.35" units="cm"/>
      <inkml:brushProperty name="color" value="#FFFFFF"/>
    </inkml:brush>
  </inkml:definitions>
  <inkml:trace contextRef="#ctx0" brushRef="#br0">6336 689 24575,'1'5'0,"0"0"0,0-1 0,0 1 0,1 0 0,0-1 0,0 1 0,0-1 0,0 0 0,1 0 0,-1 0 0,1 0 0,1 0 0,-1 0 0,0-1 0,1 1 0,-1-1 0,1 0 0,0 0 0,0-1 0,0 1 0,1-1 0,-1 0 0,1 0 0,-1 0 0,1-1 0,0 1 0,7 0 0,47 3 0,0-3 0,61-5 0,0-1 0,-92 6 0,1 1 0,-1 2 0,0 1 0,0 1 0,0 1 0,-1 2 0,-1 0 0,30 17 0,68 41 0,140 102 0,-217-141 0,0-2 0,88 35 0,38 20 0,-147-69 0,-20-10 0,1-1 0,-1 1 0,0 1 0,0-1 0,0 1 0,0 0 0,-1 0 0,0 1 0,9 8 0,-14-13 0,0 0 0,0 0 0,0 1 0,0-1 0,0 0 0,1 0 0,-1 1 0,0-1 0,0 0 0,0 0 0,0 1 0,0-1 0,0 0 0,0 0 0,0 1 0,0-1 0,0 0 0,0 0 0,0 0 0,0 1 0,0-1 0,0 0 0,0 0 0,0 1 0,0-1 0,-1 0 0,1 0 0,0 1 0,0-1 0,0 0 0,0 0 0,0 0 0,-1 1 0,1-1 0,0 0 0,0 0 0,0 0 0,0 0 0,-1 0 0,1 1 0,0-1 0,0 0 0,-1 0 0,1 0 0,0 0 0,-19 2 0,-17-6 0,-9-8 0,1-3 0,-56-25 0,-44-15 0,92 38 0,2-2 0,0-3 0,-79-46 0,-70-43 0,150 84 0,-1 2 0,-78-27 0,82 37 0,-65-13 0,-19-5 0,-191-93 0,55 19 0,162 71 0,1-5 0,-174-98 0,96 24 0,154 101 0,-1 1 0,0 1 0,-41-11 0,17 12 0,-93-6 0,13 1 0,44 6 0,0 4 0,0 3 0,-89 9 0,122 0 0,-97 24 0,103-19 0,0-1 0,-93 5 0,60-13 0,-233-5 0,206-9 0,-58-1 0,-284 14 0,447-1 0,0 0 0,1 0 0,-1-1 0,0 1 0,1-1 0,-1 0 0,1 0 0,-1 0 0,1-1 0,-1 1 0,-2-3 0,5 4 0,1 0 0,-1-1 0,1 1 0,-1 0 0,1-1 0,0 1 0,-1-1 0,1 1 0,0 0 0,-1-1 0,1 1 0,0-1 0,0 1 0,0-1 0,-1 1 0,1-1 0,0 1 0,0-1 0,0 1 0,0-1 0,0 1 0,0-1 0,0 1 0,0-1 0,0 0 0,0 1 0,0-1 0,0 1 0,0-1 0,1-1 0,1 0 0,-1 1 0,0-1 0,0 1 0,1-1 0,-1 1 0,1-1 0,-1 1 0,1 0 0,-1 0 0,1 0 0,3-2 0,5-2 0,0 0 0,1 1 0,-1 1 0,1-1 0,0 2 0,0-1 0,0 1 0,12 0 0,98 3 0,-85 0 0,49-3 0,187-40 0,38-7 0,-262 44 0,209-13 0,54 37 0,-107-14 0,-1387-5 0,1144 2 0,0 1 0,0 2 0,0 1 0,-39 13 0,-48 25 0,83-27 0,-88 22 0,53-19 0,-85 32 0,20-4 0,-41 19 0,30-9 0,102-41 0,-134 38 0,113-37 0,43-9 0,0-2 0,0-1 0,-59 3 0,-77 5 0,104-6 0,42-5 0,1 1 0,-1 1 0,-18 8 0,-30 7 0,-17 2 0,53-12 0,-59 9 0,47-11 0,-86 26 0,22-3 0,-69 16 0,70-18 0,-68 16 0,118-34 0,-109 39 0,162-48-136,0-1-1,0 1 1,0-1-1,0 0 1,0 0-1,0 0 1,-1-1-1,1 1 0,-6-1 1</inkml:trace>
</inkml:ink>
</file>

<file path=ppt/ink/ink8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0.464"/>
    </inkml:context>
    <inkml:brush xml:id="br0">
      <inkml:brushProperty name="width" value="0.35" units="cm"/>
      <inkml:brushProperty name="height" value="0.35" units="cm"/>
      <inkml:brushProperty name="color" value="#FFFFFF"/>
    </inkml:brush>
  </inkml:definitions>
  <inkml:trace contextRef="#ctx0" brushRef="#br0">1 71 24575,'0'-3'0,"0"0"0,0-1 0,0 1 0,0 0 0,1-1 0,-1 1 0,1 0 0,0 0 0,0 0 0,0 0 0,0 0 0,1 0 0,-1 0 0,1 0 0,0 0 0,0 0 0,0 1 0,0-1 0,0 1 0,3-3 0,-3 4 0,1 0 0,-1 0 0,1 0 0,-1 1 0,0-1 0,1 1 0,0-1 0,-1 1 0,1 0 0,-1 0 0,1 0 0,-1 0 0,1 1 0,-1-1 0,1 1 0,-1-1 0,1 1 0,-1 0 0,0 0 0,1 0 0,-1 0 0,0 0 0,0 1 0,0-1 0,0 1 0,4 3 0,11 9 0,-1 1 0,-1 1 0,23 29 0,-20-23 0,32 31 0,95 92 0,-101-97 0,2-2 0,2-2 0,87 61 0,151 70 0,-211-126 0,2-3 0,88 39 0,-74-51 0,97 22 0,-186-55 0,0 0 0,0 0 0,-1-1 0,1 1 0,0-1 0,0 0 0,0 1 0,0-1 0,0 0 0,0 0 0,-1 0 0,1 0 0,0 0 0,0-1 0,0 1 0,0-1 0,0 1 0,-1-1 0,1 0 0,0 1 0,0-1 0,-1 0 0,1 0 0,-1 0 0,4-3 0,-5 3 0,0 1 0,1-1 0,-1 0 0,0 0 0,0 1 0,0-1 0,1 0 0,-1 0 0,0 0 0,0 0 0,0 1 0,0-1 0,-1 0 0,1 0 0,0 0 0,0 1 0,0-1 0,-1 0 0,1 0 0,0 1 0,-2-2 0,-21-22 0,-17 0 0,-56-26 0,7 5 0,15-3 0,1-2 0,-74-67 0,22 16 0,48 45 0,-55-46 0,130 100 0,-1 0 0,1 0 0,-1 0 0,1 0 0,-1 0 0,0 1 0,1-1 0,-1 1 0,0 0 0,0 0 0,0 0 0,0 0 0,-1 0 0,-3 0 0,5 1 0,1 1 0,0-1 0,-1 0 0,1 1 0,0-1 0,0 1 0,-1-1 0,1 1 0,0 0 0,0 0 0,0-1 0,0 1 0,0 0 0,0 0 0,0 0 0,0 0 0,0 0 0,0 0 0,1 0 0,-1 0 0,0 1 0,1-1 0,-1 0 0,1 0 0,-1 0 0,1 1 0,-1-1 0,1 0 0,0 1 0,0-1 0,0 0 0,0 1 0,0-1 0,0 0 0,0 1 0,0 1 0,1 16 0,1 0 0,1-1 0,0 1 0,2 0 0,0-1 0,1 0 0,0 0 0,2-1 0,0 1 0,1-2 0,1 1 0,0-1 0,22 26 0,1-13-1365</inkml:trace>
</inkml:ink>
</file>

<file path=ppt/ink/ink8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2.115"/>
    </inkml:context>
    <inkml:brush xml:id="br0">
      <inkml:brushProperty name="width" value="0.35" units="cm"/>
      <inkml:brushProperty name="height" value="0.35" units="cm"/>
      <inkml:brushProperty name="color" value="#FFFFFF"/>
    </inkml:brush>
  </inkml:definitions>
  <inkml:trace contextRef="#ctx0" brushRef="#br0">813 535 24575,'0'-8'0,"-1"0"0,-1 0 0,1 1 0,-1-1 0,-1 1 0,1-1 0,-1 1 0,0 0 0,-1 0 0,0 0 0,0 0 0,-1 1 0,1 0 0,-10-10 0,-11-9 0,0 1 0,-32-22 0,9 8 0,-87-82 0,113 104 0,0 1 0,-37-17 0,28 15 0,12 8 0,-1 1 0,0 1 0,-1 1 0,1 1 0,-24-3 0,-58-17 0,102 24-18,-59-14 158,57 15-155,1 0 0,-1 0 0,0 0 0,1 0 0,-1 0 0,0 0 0,0 0 0,1 0 0,-1 1 0,0-1 0,1 1 0,-1-1 0,-2 2 0,4-1-27,-1-1-1,0 1 1,1 0-1,-1-1 0,1 1 1,0 0-1,-1 0 1,1-1-1,-1 1 1,1 0-1,0 0 0,0 0 1,0-1-1,-1 1 1,1 0-1,0 0 0,0 0 1,0 0-1,0 0 1,0-1-1,0 1 1,1 0-1,-1 0 0,0 0 1,0 0-1,1-1 1,-1 1-1,0 0 1,1 1-1</inkml:trace>
</inkml:ink>
</file>

<file path=ppt/ink/ink8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4.854"/>
    </inkml:context>
    <inkml:brush xml:id="br0">
      <inkml:brushProperty name="width" value="0.35" units="cm"/>
      <inkml:brushProperty name="height" value="0.35" units="cm"/>
      <inkml:brushProperty name="color" value="#FFFFFF"/>
    </inkml:brush>
  </inkml:definitions>
  <inkml:trace contextRef="#ctx0" brushRef="#br0">1686 821 24575,'0'-3'0,"0"0"0,-1-1 0,1 1 0,-1 0 0,0 0 0,0 0 0,0 0 0,-1 1 0,1-1 0,-1 0 0,1 0 0,-1 1 0,0-1 0,0 1 0,0 0 0,-3-3 0,-47-35 0,12 9 0,2-8 0,26 25 0,-1 0 0,0 1 0,-1 1 0,0 0 0,0 1 0,-2 0 0,1 1 0,-1 1 0,-1 0 0,-19-6 0,-22-5 0,-11-5 0,-89-18 0,103 31 0,1-2 0,0-2 0,1-3 0,1-3 0,-54-29 0,52 21 0,-18-8 0,-82-60 0,135 87 0,-1 0 0,0 1 0,0 1 0,-1 1 0,-35-9 0,-11-5 0,19 1 0,35 14 0,1 2 0,-1-1 0,0 2 0,-25-7 0,36 11 0,0 0 0,0 0 0,0 0 0,0 1 0,0-1 0,0 1 0,0-1 0,0 1 0,0 0 0,0-1 0,1 1 0,-1 0 0,0 0 0,1 0 0,-1 0 0,0 1 0,1-1 0,-1 0 0,1 1 0,0-1 0,0 1 0,-1 0 0,1-1 0,0 1 0,0 0 0,0-1 0,1 1 0,-1 0 0,0 0 0,1 0 0,-1 0 0,1 0 0,0 0 0,-1 2 0,-1 6 0,1 0 0,0-1 0,0 1 0,1 0 0,2 16 0,0-13-273,1 0 0,1-1 0,0 1 0,10 20 0</inkml:trace>
</inkml:ink>
</file>

<file path=ppt/ink/ink8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6.997"/>
    </inkml:context>
    <inkml:brush xml:id="br0">
      <inkml:brushProperty name="width" value="0.35" units="cm"/>
      <inkml:brushProperty name="height" value="0.35" units="cm"/>
      <inkml:brushProperty name="color" value="#FFFFFF"/>
    </inkml:brush>
  </inkml:definitions>
  <inkml:trace contextRef="#ctx0" brushRef="#br0">1071 405 24575,'1'-6'0,"-2"-1"0,1 1 0,-1 0 0,1 0 0,-2 0 0,1 0 0,-1 0 0,0 0 0,0 0 0,0 0 0,-1 0 0,0 1 0,0 0 0,-1-1 0,1 1 0,-1 0 0,0 1 0,0-1 0,-1 1 0,1 0 0,-1 0 0,0 0 0,0 0 0,-1 1 0,1 0 0,-1 0 0,1 1 0,-1-1 0,-8-1 0,-20-7 0,-1 2 0,0 1 0,-1 2 0,0 2 0,0 1 0,-45 2 0,-20-3 0,85 1 0,0 0 0,1-1 0,-1-1 0,1 0 0,0-1 0,-28-16 0,-22-9 0,-47-23 0,87 40 0,-1 1 0,0 1 0,-1 1 0,-55-14 0,80 24-34,0 0 0,0 1 0,0-1 0,-1 1 0,1-1-1,0 1 1,0 0 0,-1 0 0,1 0 0,0 0 0,0 0 0,-1 1 0,1-1-1,0 1 1,0-1 0,0 1 0,-1 0 0,1 0 0,0 0 0,0 0-1,0 0 1,0 1 0,1-1 0,-1 0 0,0 1 0,1-1 0,-1 1 0,0 0-1,1 0 1,0-1 0,-1 1 0,1 0 0,0 0 0,0 0 0,0 0 0,1 0-1,-1 1 1,0-1 0,0 4 0</inkml:trace>
</inkml:ink>
</file>

<file path=ppt/ink/ink8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8.622"/>
    </inkml:context>
    <inkml:brush xml:id="br0">
      <inkml:brushProperty name="width" value="0.35" units="cm"/>
      <inkml:brushProperty name="height" value="0.35" units="cm"/>
      <inkml:brushProperty name="color" value="#FFFFFF"/>
    </inkml:brush>
  </inkml:definitions>
  <inkml:trace contextRef="#ctx0" brushRef="#br0">574 148 24575,'-16'-17'0,"-1"1"0,0 1 0,-1 1 0,0 0 0,-31-16 0,35 23 0,0 1 0,0 1 0,-1 0 0,0 0 0,0 2 0,0 0 0,0 0 0,-1 2 0,-15-1 0,-15 1 0,11 0 0,0 1 0,-65 9 0,97-8 7,1-1 0,-1 1-1,0 0 1,0 0 0,1 0-1,-1 0 1,1 0-1,-1 0 1,1 1 0,0-1-1,-1 1 1,1 0 0,0 0-1,0 0 1,0 0 0,0 0-1,-2 3 1,2 0-156,0-1 1,0 1-1,0-1 1,1 1-1,0 0 1,-1-1-1,2 1 1,-1 0-1,0 5 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25T14:19:44.854"/>
    </inkml:context>
    <inkml:brush xml:id="br0">
      <inkml:brushProperty name="width" value="0.35" units="cm"/>
      <inkml:brushProperty name="height" value="0.35" units="cm"/>
      <inkml:brushProperty name="color" value="#FFFFFF"/>
    </inkml:brush>
  </inkml:definitions>
  <inkml:trace contextRef="#ctx0" brushRef="#br0">1686 821 24575,'0'-3'0,"0"0"0,-1-1 0,1 1 0,-1 0 0,0 0 0,0 0 0,0 0 0,-1 1 0,1-1 0,-1 0 0,1 0 0,-1 1 0,0-1 0,0 1 0,0 0 0,-3-3 0,-47-35 0,12 9 0,2-8 0,26 25 0,-1 0 0,0 1 0,-1 1 0,0 0 0,0 1 0,-2 0 0,1 1 0,-1 1 0,-1 0 0,-19-6 0,-22-5 0,-11-5 0,-89-18 0,103 31 0,1-2 0,0-2 0,1-3 0,1-3 0,-54-29 0,52 21 0,-18-8 0,-82-60 0,135 87 0,-1 0 0,0 1 0,0 1 0,-1 1 0,-35-9 0,-11-5 0,19 1 0,35 14 0,1 2 0,-1-1 0,0 2 0,-25-7 0,36 11 0,0 0 0,0 0 0,0 0 0,0 1 0,0-1 0,0 1 0,0-1 0,0 1 0,0 0 0,0-1 0,1 1 0,-1 0 0,0 0 0,1 0 0,-1 0 0,0 1 0,1-1 0,-1 0 0,1 1 0,0-1 0,0 1 0,-1 0 0,1-1 0,0 1 0,0 0 0,0-1 0,1 1 0,-1 0 0,0 0 0,1 0 0,-1 0 0,1 0 0,0 0 0,-1 2 0,-1 6 0,1 0 0,0-1 0,0 1 0,1 0 0,2 16 0,0-13-273,1 0 0,1-1 0,0 1 0,10 20 0</inkml:trace>
</inkml:ink>
</file>

<file path=ppt/media/hdphoto1.wdp>
</file>

<file path=ppt/media/image1.jpeg>
</file>

<file path=ppt/media/image10.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4.png>
</file>

<file path=ppt/media/image25.png>
</file>

<file path=ppt/media/image26.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4/2/2023</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0.jpe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0.jpe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2.xml.rels><?xml version="1.0" encoding="UTF-8" standalone="yes"?>
<Relationships xmlns="http://schemas.openxmlformats.org/package/2006/relationships"><Relationship Id="rId8" Type="http://schemas.openxmlformats.org/officeDocument/2006/relationships/image" Target="../media/image25.png"/><Relationship Id="rId18" Type="http://schemas.openxmlformats.org/officeDocument/2006/relationships/image" Target="../media/image29.png"/><Relationship Id="rId26" Type="http://schemas.openxmlformats.org/officeDocument/2006/relationships/image" Target="../media/image33.png"/><Relationship Id="rId3" Type="http://schemas.openxmlformats.org/officeDocument/2006/relationships/image" Target="../media/image3.png"/><Relationship Id="rId21" Type="http://schemas.openxmlformats.org/officeDocument/2006/relationships/customXml" Target="../ink/ink8.xml"/><Relationship Id="rId7" Type="http://schemas.openxmlformats.org/officeDocument/2006/relationships/customXml" Target="../ink/ink2.xml"/><Relationship Id="rId17" Type="http://schemas.openxmlformats.org/officeDocument/2006/relationships/customXml" Target="../ink/ink6.xml"/><Relationship Id="rId25" Type="http://schemas.openxmlformats.org/officeDocument/2006/relationships/customXml" Target="../ink/ink10.xml"/><Relationship Id="rId2" Type="http://schemas.openxmlformats.org/officeDocument/2006/relationships/image" Target="../media/image4.jpg"/><Relationship Id="rId16" Type="http://schemas.openxmlformats.org/officeDocument/2006/relationships/image" Target="../media/image16.png"/><Relationship Id="rId20" Type="http://schemas.openxmlformats.org/officeDocument/2006/relationships/image" Target="../media/image30.png"/><Relationship Id="rId1" Type="http://schemas.openxmlformats.org/officeDocument/2006/relationships/slideLayout" Target="../slideLayouts/slideLayout7.xml"/><Relationship Id="rId6" Type="http://schemas.openxmlformats.org/officeDocument/2006/relationships/image" Target="../media/image24.png"/><Relationship Id="rId11" Type="http://schemas.openxmlformats.org/officeDocument/2006/relationships/customXml" Target="../ink/ink4.xml"/><Relationship Id="rId24" Type="http://schemas.openxmlformats.org/officeDocument/2006/relationships/image" Target="../media/image32.png"/><Relationship Id="rId5" Type="http://schemas.openxmlformats.org/officeDocument/2006/relationships/customXml" Target="../ink/ink1.xml"/><Relationship Id="rId15" Type="http://schemas.openxmlformats.org/officeDocument/2006/relationships/customXml" Target="../ink/ink5.xml"/><Relationship Id="rId23" Type="http://schemas.openxmlformats.org/officeDocument/2006/relationships/customXml" Target="../ink/ink9.xml"/><Relationship Id="rId28" Type="http://schemas.openxmlformats.org/officeDocument/2006/relationships/image" Target="../media/image34.png"/><Relationship Id="rId10" Type="http://schemas.openxmlformats.org/officeDocument/2006/relationships/image" Target="../media/image26.png"/><Relationship Id="rId19" Type="http://schemas.openxmlformats.org/officeDocument/2006/relationships/customXml" Target="../ink/ink7.xml"/><Relationship Id="rId4" Type="http://schemas.openxmlformats.org/officeDocument/2006/relationships/image" Target="../media/image5.png"/><Relationship Id="rId9" Type="http://schemas.openxmlformats.org/officeDocument/2006/relationships/customXml" Target="../ink/ink3.xml"/><Relationship Id="rId14" Type="http://schemas.openxmlformats.org/officeDocument/2006/relationships/image" Target="../media/image28.png"/><Relationship Id="rId22" Type="http://schemas.openxmlformats.org/officeDocument/2006/relationships/image" Target="../media/image31.png"/><Relationship Id="rId27" Type="http://schemas.openxmlformats.org/officeDocument/2006/relationships/customXml" Target="../ink/ink1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8" Type="http://schemas.openxmlformats.org/officeDocument/2006/relationships/image" Target="../media/image12.png"/><Relationship Id="rId26" Type="http://schemas.openxmlformats.org/officeDocument/2006/relationships/image" Target="../media/image17.png"/><Relationship Id="rId3" Type="http://schemas.openxmlformats.org/officeDocument/2006/relationships/image" Target="../media/image3.png"/><Relationship Id="rId21" Type="http://schemas.openxmlformats.org/officeDocument/2006/relationships/customXml" Target="../ink/ink19.xml"/><Relationship Id="rId7" Type="http://schemas.openxmlformats.org/officeDocument/2006/relationships/customXml" Target="../ink/ink13.xml"/><Relationship Id="rId17" Type="http://schemas.openxmlformats.org/officeDocument/2006/relationships/customXml" Target="../ink/ink17.xml"/><Relationship Id="rId25" Type="http://schemas.openxmlformats.org/officeDocument/2006/relationships/customXml" Target="../ink/ink21.xml"/><Relationship Id="rId2" Type="http://schemas.openxmlformats.org/officeDocument/2006/relationships/image" Target="../media/image4.jpg"/><Relationship Id="rId16" Type="http://schemas.openxmlformats.org/officeDocument/2006/relationships/image" Target="../media/image11.png"/><Relationship Id="rId20"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customXml" Target="../ink/ink15.xml"/><Relationship Id="rId24" Type="http://schemas.openxmlformats.org/officeDocument/2006/relationships/image" Target="../media/image15.png"/><Relationship Id="rId5" Type="http://schemas.openxmlformats.org/officeDocument/2006/relationships/customXml" Target="../ink/ink12.xml"/><Relationship Id="rId15" Type="http://schemas.openxmlformats.org/officeDocument/2006/relationships/customXml" Target="../ink/ink16.xml"/><Relationship Id="rId23" Type="http://schemas.openxmlformats.org/officeDocument/2006/relationships/customXml" Target="../ink/ink20.xml"/><Relationship Id="rId28" Type="http://schemas.openxmlformats.org/officeDocument/2006/relationships/image" Target="../media/image18.png"/><Relationship Id="rId10" Type="http://schemas.openxmlformats.org/officeDocument/2006/relationships/image" Target="../media/image8.png"/><Relationship Id="rId19" Type="http://schemas.openxmlformats.org/officeDocument/2006/relationships/customXml" Target="../ink/ink18.xml"/><Relationship Id="rId4" Type="http://schemas.openxmlformats.org/officeDocument/2006/relationships/image" Target="../media/image5.png"/><Relationship Id="rId9" Type="http://schemas.openxmlformats.org/officeDocument/2006/relationships/customXml" Target="../ink/ink14.xml"/><Relationship Id="rId14" Type="http://schemas.openxmlformats.org/officeDocument/2006/relationships/image" Target="../media/image10.png"/><Relationship Id="rId22" Type="http://schemas.openxmlformats.org/officeDocument/2006/relationships/image" Target="../media/image14.png"/><Relationship Id="rId27" Type="http://schemas.openxmlformats.org/officeDocument/2006/relationships/customXml" Target="../ink/ink22.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18" Type="http://schemas.openxmlformats.org/officeDocument/2006/relationships/image" Target="../media/image12.png"/><Relationship Id="rId26" Type="http://schemas.openxmlformats.org/officeDocument/2006/relationships/image" Target="../media/image17.png"/><Relationship Id="rId3" Type="http://schemas.openxmlformats.org/officeDocument/2006/relationships/image" Target="../media/image3.png"/><Relationship Id="rId21" Type="http://schemas.openxmlformats.org/officeDocument/2006/relationships/customXml" Target="../ink/ink30.xml"/><Relationship Id="rId7" Type="http://schemas.openxmlformats.org/officeDocument/2006/relationships/customXml" Target="../ink/ink24.xml"/><Relationship Id="rId17" Type="http://schemas.openxmlformats.org/officeDocument/2006/relationships/customXml" Target="../ink/ink28.xml"/><Relationship Id="rId25" Type="http://schemas.openxmlformats.org/officeDocument/2006/relationships/customXml" Target="../ink/ink32.xml"/><Relationship Id="rId2" Type="http://schemas.openxmlformats.org/officeDocument/2006/relationships/image" Target="../media/image4.jpg"/><Relationship Id="rId16" Type="http://schemas.openxmlformats.org/officeDocument/2006/relationships/image" Target="../media/image11.png"/><Relationship Id="rId20"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customXml" Target="../ink/ink26.xml"/><Relationship Id="rId24" Type="http://schemas.openxmlformats.org/officeDocument/2006/relationships/image" Target="../media/image15.png"/><Relationship Id="rId5" Type="http://schemas.openxmlformats.org/officeDocument/2006/relationships/customXml" Target="../ink/ink23.xml"/><Relationship Id="rId15" Type="http://schemas.openxmlformats.org/officeDocument/2006/relationships/customXml" Target="../ink/ink27.xml"/><Relationship Id="rId23" Type="http://schemas.openxmlformats.org/officeDocument/2006/relationships/customXml" Target="../ink/ink31.xml"/><Relationship Id="rId28" Type="http://schemas.openxmlformats.org/officeDocument/2006/relationships/image" Target="../media/image18.png"/><Relationship Id="rId10" Type="http://schemas.openxmlformats.org/officeDocument/2006/relationships/image" Target="../media/image8.png"/><Relationship Id="rId19" Type="http://schemas.openxmlformats.org/officeDocument/2006/relationships/customXml" Target="../ink/ink29.xml"/><Relationship Id="rId4" Type="http://schemas.openxmlformats.org/officeDocument/2006/relationships/image" Target="../media/image5.png"/><Relationship Id="rId9" Type="http://schemas.openxmlformats.org/officeDocument/2006/relationships/customXml" Target="../ink/ink25.xml"/><Relationship Id="rId14" Type="http://schemas.openxmlformats.org/officeDocument/2006/relationships/image" Target="../media/image10.png"/><Relationship Id="rId22" Type="http://schemas.openxmlformats.org/officeDocument/2006/relationships/image" Target="../media/image14.png"/><Relationship Id="rId27" Type="http://schemas.openxmlformats.org/officeDocument/2006/relationships/customXml" Target="../ink/ink33.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18" Type="http://schemas.openxmlformats.org/officeDocument/2006/relationships/image" Target="../media/image12.png"/><Relationship Id="rId26" Type="http://schemas.openxmlformats.org/officeDocument/2006/relationships/image" Target="../media/image17.png"/><Relationship Id="rId3" Type="http://schemas.openxmlformats.org/officeDocument/2006/relationships/image" Target="../media/image3.png"/><Relationship Id="rId21" Type="http://schemas.openxmlformats.org/officeDocument/2006/relationships/customXml" Target="../ink/ink41.xml"/><Relationship Id="rId7" Type="http://schemas.openxmlformats.org/officeDocument/2006/relationships/customXml" Target="../ink/ink35.xml"/><Relationship Id="rId17" Type="http://schemas.openxmlformats.org/officeDocument/2006/relationships/customXml" Target="../ink/ink39.xml"/><Relationship Id="rId25" Type="http://schemas.openxmlformats.org/officeDocument/2006/relationships/customXml" Target="../ink/ink43.xml"/><Relationship Id="rId2" Type="http://schemas.openxmlformats.org/officeDocument/2006/relationships/image" Target="../media/image4.jpg"/><Relationship Id="rId16" Type="http://schemas.openxmlformats.org/officeDocument/2006/relationships/image" Target="../media/image11.png"/><Relationship Id="rId20"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customXml" Target="../ink/ink37.xml"/><Relationship Id="rId24" Type="http://schemas.openxmlformats.org/officeDocument/2006/relationships/image" Target="../media/image15.png"/><Relationship Id="rId5" Type="http://schemas.openxmlformats.org/officeDocument/2006/relationships/customXml" Target="../ink/ink34.xml"/><Relationship Id="rId15" Type="http://schemas.openxmlformats.org/officeDocument/2006/relationships/customXml" Target="../ink/ink38.xml"/><Relationship Id="rId23" Type="http://schemas.openxmlformats.org/officeDocument/2006/relationships/customXml" Target="../ink/ink42.xml"/><Relationship Id="rId28" Type="http://schemas.openxmlformats.org/officeDocument/2006/relationships/image" Target="../media/image18.png"/><Relationship Id="rId10" Type="http://schemas.openxmlformats.org/officeDocument/2006/relationships/image" Target="../media/image8.png"/><Relationship Id="rId19" Type="http://schemas.openxmlformats.org/officeDocument/2006/relationships/customXml" Target="../ink/ink40.xml"/><Relationship Id="rId4" Type="http://schemas.openxmlformats.org/officeDocument/2006/relationships/image" Target="../media/image5.png"/><Relationship Id="rId9" Type="http://schemas.openxmlformats.org/officeDocument/2006/relationships/customXml" Target="../ink/ink36.xml"/><Relationship Id="rId14" Type="http://schemas.openxmlformats.org/officeDocument/2006/relationships/image" Target="../media/image10.png"/><Relationship Id="rId22" Type="http://schemas.openxmlformats.org/officeDocument/2006/relationships/image" Target="../media/image14.png"/><Relationship Id="rId27" Type="http://schemas.openxmlformats.org/officeDocument/2006/relationships/customXml" Target="../ink/ink44.xm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18" Type="http://schemas.openxmlformats.org/officeDocument/2006/relationships/image" Target="../media/image12.png"/><Relationship Id="rId26" Type="http://schemas.openxmlformats.org/officeDocument/2006/relationships/image" Target="../media/image17.png"/><Relationship Id="rId3" Type="http://schemas.openxmlformats.org/officeDocument/2006/relationships/image" Target="../media/image3.png"/><Relationship Id="rId21" Type="http://schemas.openxmlformats.org/officeDocument/2006/relationships/customXml" Target="../ink/ink52.xml"/><Relationship Id="rId7" Type="http://schemas.openxmlformats.org/officeDocument/2006/relationships/customXml" Target="../ink/ink46.xml"/><Relationship Id="rId17" Type="http://schemas.openxmlformats.org/officeDocument/2006/relationships/customXml" Target="../ink/ink50.xml"/><Relationship Id="rId25" Type="http://schemas.openxmlformats.org/officeDocument/2006/relationships/customXml" Target="../ink/ink54.xml"/><Relationship Id="rId2" Type="http://schemas.openxmlformats.org/officeDocument/2006/relationships/image" Target="../media/image4.jpg"/><Relationship Id="rId16" Type="http://schemas.openxmlformats.org/officeDocument/2006/relationships/image" Target="../media/image11.png"/><Relationship Id="rId20"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customXml" Target="../ink/ink48.xml"/><Relationship Id="rId24" Type="http://schemas.openxmlformats.org/officeDocument/2006/relationships/image" Target="../media/image15.png"/><Relationship Id="rId5" Type="http://schemas.openxmlformats.org/officeDocument/2006/relationships/customXml" Target="../ink/ink45.xml"/><Relationship Id="rId15" Type="http://schemas.openxmlformats.org/officeDocument/2006/relationships/customXml" Target="../ink/ink49.xml"/><Relationship Id="rId23" Type="http://schemas.openxmlformats.org/officeDocument/2006/relationships/customXml" Target="../ink/ink53.xml"/><Relationship Id="rId28" Type="http://schemas.openxmlformats.org/officeDocument/2006/relationships/image" Target="../media/image18.png"/><Relationship Id="rId10" Type="http://schemas.openxmlformats.org/officeDocument/2006/relationships/image" Target="../media/image8.png"/><Relationship Id="rId19" Type="http://schemas.openxmlformats.org/officeDocument/2006/relationships/customXml" Target="../ink/ink51.xml"/><Relationship Id="rId4" Type="http://schemas.openxmlformats.org/officeDocument/2006/relationships/image" Target="../media/image5.png"/><Relationship Id="rId9" Type="http://schemas.openxmlformats.org/officeDocument/2006/relationships/customXml" Target="../ink/ink47.xml"/><Relationship Id="rId14" Type="http://schemas.openxmlformats.org/officeDocument/2006/relationships/image" Target="../media/image10.png"/><Relationship Id="rId22" Type="http://schemas.openxmlformats.org/officeDocument/2006/relationships/image" Target="../media/image14.png"/><Relationship Id="rId27" Type="http://schemas.openxmlformats.org/officeDocument/2006/relationships/customXml" Target="../ink/ink55.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18" Type="http://schemas.openxmlformats.org/officeDocument/2006/relationships/image" Target="../media/image12.png"/><Relationship Id="rId26" Type="http://schemas.openxmlformats.org/officeDocument/2006/relationships/image" Target="../media/image17.png"/><Relationship Id="rId3" Type="http://schemas.openxmlformats.org/officeDocument/2006/relationships/image" Target="../media/image3.png"/><Relationship Id="rId21" Type="http://schemas.openxmlformats.org/officeDocument/2006/relationships/customXml" Target="../ink/ink63.xml"/><Relationship Id="rId7" Type="http://schemas.openxmlformats.org/officeDocument/2006/relationships/customXml" Target="../ink/ink57.xml"/><Relationship Id="rId17" Type="http://schemas.openxmlformats.org/officeDocument/2006/relationships/customXml" Target="../ink/ink61.xml"/><Relationship Id="rId25" Type="http://schemas.openxmlformats.org/officeDocument/2006/relationships/customXml" Target="../ink/ink65.xml"/><Relationship Id="rId2" Type="http://schemas.openxmlformats.org/officeDocument/2006/relationships/image" Target="../media/image4.jpg"/><Relationship Id="rId16" Type="http://schemas.openxmlformats.org/officeDocument/2006/relationships/image" Target="../media/image11.png"/><Relationship Id="rId20"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customXml" Target="../ink/ink59.xml"/><Relationship Id="rId24" Type="http://schemas.openxmlformats.org/officeDocument/2006/relationships/image" Target="../media/image15.png"/><Relationship Id="rId5" Type="http://schemas.openxmlformats.org/officeDocument/2006/relationships/customXml" Target="../ink/ink56.xml"/><Relationship Id="rId15" Type="http://schemas.openxmlformats.org/officeDocument/2006/relationships/customXml" Target="../ink/ink60.xml"/><Relationship Id="rId23" Type="http://schemas.openxmlformats.org/officeDocument/2006/relationships/customXml" Target="../ink/ink64.xml"/><Relationship Id="rId28" Type="http://schemas.openxmlformats.org/officeDocument/2006/relationships/image" Target="../media/image18.png"/><Relationship Id="rId10" Type="http://schemas.openxmlformats.org/officeDocument/2006/relationships/image" Target="../media/image8.png"/><Relationship Id="rId19" Type="http://schemas.openxmlformats.org/officeDocument/2006/relationships/customXml" Target="../ink/ink62.xml"/><Relationship Id="rId4" Type="http://schemas.openxmlformats.org/officeDocument/2006/relationships/image" Target="../media/image5.png"/><Relationship Id="rId9" Type="http://schemas.openxmlformats.org/officeDocument/2006/relationships/customXml" Target="../ink/ink58.xml"/><Relationship Id="rId14" Type="http://schemas.openxmlformats.org/officeDocument/2006/relationships/image" Target="../media/image10.png"/><Relationship Id="rId22" Type="http://schemas.openxmlformats.org/officeDocument/2006/relationships/image" Target="../media/image14.png"/><Relationship Id="rId27" Type="http://schemas.openxmlformats.org/officeDocument/2006/relationships/customXml" Target="../ink/ink66.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18" Type="http://schemas.openxmlformats.org/officeDocument/2006/relationships/image" Target="../media/image12.png"/><Relationship Id="rId26" Type="http://schemas.openxmlformats.org/officeDocument/2006/relationships/image" Target="../media/image17.png"/><Relationship Id="rId3" Type="http://schemas.openxmlformats.org/officeDocument/2006/relationships/image" Target="../media/image3.png"/><Relationship Id="rId21" Type="http://schemas.openxmlformats.org/officeDocument/2006/relationships/customXml" Target="../ink/ink74.xml"/><Relationship Id="rId7" Type="http://schemas.openxmlformats.org/officeDocument/2006/relationships/customXml" Target="../ink/ink68.xml"/><Relationship Id="rId17" Type="http://schemas.openxmlformats.org/officeDocument/2006/relationships/customXml" Target="../ink/ink72.xml"/><Relationship Id="rId25" Type="http://schemas.openxmlformats.org/officeDocument/2006/relationships/customXml" Target="../ink/ink76.xml"/><Relationship Id="rId2" Type="http://schemas.openxmlformats.org/officeDocument/2006/relationships/image" Target="../media/image4.jpg"/><Relationship Id="rId16" Type="http://schemas.openxmlformats.org/officeDocument/2006/relationships/image" Target="../media/image11.png"/><Relationship Id="rId20"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customXml" Target="../ink/ink70.xml"/><Relationship Id="rId24" Type="http://schemas.openxmlformats.org/officeDocument/2006/relationships/image" Target="../media/image15.png"/><Relationship Id="rId5" Type="http://schemas.openxmlformats.org/officeDocument/2006/relationships/customXml" Target="../ink/ink67.xml"/><Relationship Id="rId15" Type="http://schemas.openxmlformats.org/officeDocument/2006/relationships/customXml" Target="../ink/ink71.xml"/><Relationship Id="rId23" Type="http://schemas.openxmlformats.org/officeDocument/2006/relationships/customXml" Target="../ink/ink75.xml"/><Relationship Id="rId28" Type="http://schemas.openxmlformats.org/officeDocument/2006/relationships/image" Target="../media/image18.png"/><Relationship Id="rId10" Type="http://schemas.openxmlformats.org/officeDocument/2006/relationships/image" Target="../media/image8.png"/><Relationship Id="rId19" Type="http://schemas.openxmlformats.org/officeDocument/2006/relationships/customXml" Target="../ink/ink73.xml"/><Relationship Id="rId4" Type="http://schemas.openxmlformats.org/officeDocument/2006/relationships/image" Target="../media/image5.png"/><Relationship Id="rId9" Type="http://schemas.openxmlformats.org/officeDocument/2006/relationships/customXml" Target="../ink/ink69.xml"/><Relationship Id="rId14" Type="http://schemas.openxmlformats.org/officeDocument/2006/relationships/image" Target="../media/image10.png"/><Relationship Id="rId22" Type="http://schemas.openxmlformats.org/officeDocument/2006/relationships/image" Target="../media/image14.png"/><Relationship Id="rId27" Type="http://schemas.openxmlformats.org/officeDocument/2006/relationships/customXml" Target="../ink/ink77.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18" Type="http://schemas.openxmlformats.org/officeDocument/2006/relationships/image" Target="../media/image12.png"/><Relationship Id="rId26" Type="http://schemas.openxmlformats.org/officeDocument/2006/relationships/image" Target="../media/image17.png"/><Relationship Id="rId3" Type="http://schemas.openxmlformats.org/officeDocument/2006/relationships/image" Target="../media/image3.png"/><Relationship Id="rId21" Type="http://schemas.openxmlformats.org/officeDocument/2006/relationships/customXml" Target="../ink/ink85.xml"/><Relationship Id="rId7" Type="http://schemas.openxmlformats.org/officeDocument/2006/relationships/customXml" Target="../ink/ink79.xml"/><Relationship Id="rId17" Type="http://schemas.openxmlformats.org/officeDocument/2006/relationships/customXml" Target="../ink/ink83.xml"/><Relationship Id="rId25" Type="http://schemas.openxmlformats.org/officeDocument/2006/relationships/customXml" Target="../ink/ink87.xml"/><Relationship Id="rId2" Type="http://schemas.openxmlformats.org/officeDocument/2006/relationships/image" Target="../media/image4.jpg"/><Relationship Id="rId16" Type="http://schemas.openxmlformats.org/officeDocument/2006/relationships/image" Target="../media/image11.png"/><Relationship Id="rId20"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customXml" Target="../ink/ink81.xml"/><Relationship Id="rId24" Type="http://schemas.openxmlformats.org/officeDocument/2006/relationships/image" Target="../media/image15.png"/><Relationship Id="rId5" Type="http://schemas.openxmlformats.org/officeDocument/2006/relationships/customXml" Target="../ink/ink78.xml"/><Relationship Id="rId15" Type="http://schemas.openxmlformats.org/officeDocument/2006/relationships/customXml" Target="../ink/ink82.xml"/><Relationship Id="rId23" Type="http://schemas.openxmlformats.org/officeDocument/2006/relationships/customXml" Target="../ink/ink86.xml"/><Relationship Id="rId28" Type="http://schemas.openxmlformats.org/officeDocument/2006/relationships/image" Target="../media/image18.png"/><Relationship Id="rId10" Type="http://schemas.openxmlformats.org/officeDocument/2006/relationships/image" Target="../media/image8.png"/><Relationship Id="rId19" Type="http://schemas.openxmlformats.org/officeDocument/2006/relationships/customXml" Target="../ink/ink84.xml"/><Relationship Id="rId4" Type="http://schemas.openxmlformats.org/officeDocument/2006/relationships/image" Target="../media/image5.png"/><Relationship Id="rId9" Type="http://schemas.openxmlformats.org/officeDocument/2006/relationships/customXml" Target="../ink/ink80.xml"/><Relationship Id="rId14" Type="http://schemas.openxmlformats.org/officeDocument/2006/relationships/image" Target="../media/image10.png"/><Relationship Id="rId22" Type="http://schemas.openxmlformats.org/officeDocument/2006/relationships/image" Target="../media/image14.png"/><Relationship Id="rId27" Type="http://schemas.openxmlformats.org/officeDocument/2006/relationships/customXml" Target="../ink/ink8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r>
              <a:rPr lang="he-IL" sz="6000" dirty="0">
                <a:latin typeface="Arial" panose="020B0604020202020204" pitchFamily="34" charset="0"/>
                <a:cs typeface="Arial" panose="020B0604020202020204" pitchFamily="34" charset="0"/>
              </a:rPr>
              <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רכיבים </a:t>
            </a:r>
            <a:r>
              <a:rPr lang="ru-RU" sz="1200" b="1" dirty="0">
                <a:latin typeface="Arial" panose="020B0604020202020204" pitchFamily="34" charset="0"/>
                <a:cs typeface="Arial" panose="020B0604020202020204" pitchFamily="34" charset="0"/>
              </a:rPr>
              <a:t>)</a:t>
            </a:r>
            <a:r>
              <a:rPr lang="he-IL" sz="1200" b="1" dirty="0">
                <a:latin typeface="Arial" panose="020B0604020202020204" pitchFamily="34" charset="0"/>
                <a:cs typeface="Arial" panose="020B0604020202020204" pitchFamily="34" charset="0"/>
              </a:rPr>
              <a:t>בדיקות יחידה</a:t>
            </a:r>
            <a:r>
              <a:rPr lang="ru-RU" sz="1200" b="1" dirty="0">
                <a:latin typeface="Arial" panose="020B0604020202020204" pitchFamily="34" charset="0"/>
                <a:cs typeface="Arial" panose="020B0604020202020204" pitchFamily="34" charset="0"/>
              </a:rPr>
              <a:t>(</a:t>
            </a:r>
          </a:p>
        </p:txBody>
      </p:sp>
      <p:pic>
        <p:nvPicPr>
          <p:cNvPr id="4" name="Picture 3">
            <a:extLst>
              <a:ext uri="{FF2B5EF4-FFF2-40B4-BE49-F238E27FC236}">
                <a16:creationId xmlns:a16="http://schemas.microsoft.com/office/drawing/2014/main" id="{F5775655-46C9-88B5-2420-66C7357A2B88}"/>
              </a:ext>
            </a:extLst>
          </p:cNvPr>
          <p:cNvPicPr>
            <a:picLocks noChangeAspect="1"/>
          </p:cNvPicPr>
          <p:nvPr/>
        </p:nvPicPr>
        <p:blipFill>
          <a:blip r:embed="rId4"/>
          <a:srcRect/>
          <a:stretch/>
        </p:blipFill>
        <p:spPr>
          <a:xfrm>
            <a:off x="1834383" y="1870987"/>
            <a:ext cx="7603202" cy="4899508"/>
          </a:xfrm>
          <a:prstGeom prst="rect">
            <a:avLst/>
          </a:prstGeom>
        </p:spPr>
      </p:pic>
    </p:spTree>
    <p:extLst>
      <p:ext uri="{BB962C8B-B14F-4D97-AF65-F5344CB8AC3E}">
        <p14:creationId xmlns:p14="http://schemas.microsoft.com/office/powerpoint/2010/main" val="38630615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אינטגרציה</a:t>
            </a:r>
            <a:endParaRPr lang="he-IL" sz="1200" dirty="0">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מטרה: לגלות תקלות בממשקים ובאינטראקציות בין רכיבי</a:t>
            </a:r>
            <a:r>
              <a:rPr lang="en-US" sz="1200" b="1" dirty="0">
                <a:latin typeface="Arial" panose="020B0604020202020204" pitchFamily="34" charset="0"/>
                <a:cs typeface="Arial" panose="020B0604020202020204" pitchFamily="34" charset="0"/>
              </a:rPr>
              <a:t> </a:t>
            </a:r>
            <a:r>
              <a:rPr lang="he-IL" sz="1200" b="1" dirty="0">
                <a:latin typeface="Arial" panose="020B0604020202020204" pitchFamily="34" charset="0"/>
                <a:cs typeface="Arial" panose="020B0604020202020204" pitchFamily="34" charset="0"/>
              </a:rPr>
              <a:t>מערכת</a:t>
            </a:r>
            <a:r>
              <a:rPr lang="en-US" sz="1200" b="1" dirty="0">
                <a:latin typeface="Arial" panose="020B0604020202020204" pitchFamily="34" charset="0"/>
                <a:cs typeface="Arial" panose="020B0604020202020204" pitchFamily="34" charset="0"/>
              </a:rPr>
              <a:t> </a:t>
            </a:r>
            <a:r>
              <a:rPr lang="he-IL" sz="1200" b="1" dirty="0">
                <a:latin typeface="Arial" panose="020B0604020202020204" pitchFamily="34" charset="0"/>
                <a:cs typeface="Arial" panose="020B0604020202020204" pitchFamily="34" charset="0"/>
              </a:rPr>
              <a:t>(</a:t>
            </a:r>
            <a:r>
              <a:rPr lang="en-US" sz="1200" b="1" dirty="0">
                <a:latin typeface="Arial" panose="020B0604020202020204" pitchFamily="34" charset="0"/>
                <a:cs typeface="Arial" panose="020B0604020202020204" pitchFamily="34" charset="0"/>
              </a:rPr>
              <a:t>component integration</a:t>
            </a:r>
            <a:r>
              <a:rPr lang="he-IL" sz="1200" b="1" dirty="0">
                <a:latin typeface="Arial" panose="020B0604020202020204" pitchFamily="34" charset="0"/>
                <a:cs typeface="Arial" panose="020B0604020202020204" pitchFamily="34" charset="0"/>
              </a:rPr>
              <a:t>) או בין מערכות (</a:t>
            </a:r>
            <a:r>
              <a:rPr lang="en-US" sz="1200" b="1" dirty="0">
                <a:latin typeface="Arial" panose="020B0604020202020204" pitchFamily="34" charset="0"/>
                <a:cs typeface="Arial" panose="020B0604020202020204" pitchFamily="34" charset="0"/>
              </a:rPr>
              <a:t>system integration</a:t>
            </a:r>
            <a:r>
              <a:rPr lang="he-IL" sz="1200" b="1"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אימות היבט תפקודי פונקציונלי ולא פונקציונלי של ממשקי התוכנה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הקטנת סיכוני מערכת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מציאת פגמים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העלאת רמת הביטחון בממשקי המערכת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מניעת פגמים (שלא יזלגו לרמות גבוהות יותר)</a:t>
            </a:r>
          </a:p>
        </p:txBody>
      </p:sp>
      <p:pic>
        <p:nvPicPr>
          <p:cNvPr id="1026" name="Picture 2" descr="Home - Novel Integrations">
            <a:extLst>
              <a:ext uri="{FF2B5EF4-FFF2-40B4-BE49-F238E27FC236}">
                <a16:creationId xmlns:a16="http://schemas.microsoft.com/office/drawing/2014/main" id="{55DB808B-9941-A7A1-8099-A8F3F100E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1877" y="2807001"/>
            <a:ext cx="4679298" cy="2632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947117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אינטגרציה</a:t>
            </a:r>
            <a:endParaRPr lang="he-IL" sz="1200" dirty="0">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בדיקות אינטגרציה בין רכיבים</a:t>
            </a:r>
            <a:r>
              <a:rPr lang="en-US" sz="1200" b="1" dirty="0">
                <a:latin typeface="Arial" panose="020B0604020202020204" pitchFamily="34" charset="0"/>
                <a:cs typeface="Arial" panose="020B0604020202020204" pitchFamily="34" charset="0"/>
              </a:rPr>
              <a:t> </a:t>
            </a:r>
            <a:r>
              <a:rPr lang="he-IL" sz="1200" b="1" dirty="0">
                <a:latin typeface="Arial" panose="020B0604020202020204" pitchFamily="34" charset="0"/>
                <a:cs typeface="Arial" panose="020B0604020202020204" pitchFamily="34" charset="0"/>
              </a:rPr>
              <a:t>(</a:t>
            </a:r>
            <a:r>
              <a:rPr lang="en-US" sz="1200" b="1" dirty="0">
                <a:latin typeface="Arial" panose="020B0604020202020204" pitchFamily="34" charset="0"/>
                <a:cs typeface="Arial" panose="020B0604020202020204" pitchFamily="34" charset="0"/>
              </a:rPr>
              <a:t>component integration testing</a:t>
            </a:r>
            <a:r>
              <a:rPr lang="he-IL"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rPr>
              <a:t>בדיקת האינטראקציות בין הרכיבים. בדר"כ יבוצע לאחר בדיקות רכיבים </a:t>
            </a:r>
            <a:r>
              <a:rPr lang="en-US" sz="1200" dirty="0">
                <a:latin typeface="Arial" panose="020B0604020202020204" pitchFamily="34" charset="0"/>
              </a:rPr>
              <a:t>)</a:t>
            </a:r>
            <a:r>
              <a:rPr lang="he-IL" sz="1200" dirty="0">
                <a:latin typeface="Arial" panose="020B0604020202020204" pitchFamily="34" charset="0"/>
              </a:rPr>
              <a:t>בדיקות יחידה</a:t>
            </a:r>
            <a:r>
              <a:rPr lang="en-US" sz="1200" dirty="0">
                <a:latin typeface="Arial" panose="020B0604020202020204" pitchFamily="34" charset="0"/>
              </a:rPr>
              <a:t>(</a:t>
            </a:r>
            <a:r>
              <a:rPr lang="he-IL" sz="1200" dirty="0">
                <a:latin typeface="Arial" panose="020B0604020202020204" pitchFamily="34" charset="0"/>
              </a:rPr>
              <a:t>. לרוב בדיקות אוטומטיות. בדיקות הן חלק מתהליך האינטגרציה המתמשך (</a:t>
            </a:r>
            <a:r>
              <a:rPr lang="en-US" sz="1200" dirty="0">
                <a:latin typeface="Arial" panose="020B0604020202020204" pitchFamily="34" charset="0"/>
              </a:rPr>
              <a:t>Continuous integration process</a:t>
            </a:r>
            <a:r>
              <a:rPr lang="he-IL" sz="1200" dirty="0">
                <a:latin typeface="Arial" panose="020B0604020202020204" pitchFamily="34" charset="0"/>
              </a:rPr>
              <a:t>).</a:t>
            </a:r>
            <a:endParaRPr lang="he-IL" sz="1200" dirty="0">
              <a:latin typeface="Arial" panose="020B0604020202020204" pitchFamily="34" charset="0"/>
              <a:cs typeface="Arial" panose="020B0604020202020204" pitchFamily="34" charset="0"/>
            </a:endParaRPr>
          </a:p>
        </p:txBody>
      </p:sp>
      <p:pic>
        <p:nvPicPr>
          <p:cNvPr id="1026" name="Picture 2" descr="Home - Novel Integrations">
            <a:extLst>
              <a:ext uri="{FF2B5EF4-FFF2-40B4-BE49-F238E27FC236}">
                <a16:creationId xmlns:a16="http://schemas.microsoft.com/office/drawing/2014/main" id="{55DB808B-9941-A7A1-8099-A8F3F100E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1877" y="2807001"/>
            <a:ext cx="4679298" cy="263210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What is System Integration Testing (SIT) with Example">
            <a:extLst>
              <a:ext uri="{FF2B5EF4-FFF2-40B4-BE49-F238E27FC236}">
                <a16:creationId xmlns:a16="http://schemas.microsoft.com/office/drawing/2014/main" id="{CF7EC06F-D544-EF3F-4B6C-5654E19F2F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36739" y="4123053"/>
            <a:ext cx="3124200" cy="193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33061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אינטגרציה</a:t>
            </a:r>
            <a:endParaRPr lang="he-IL" sz="1200" dirty="0">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בדיקות אינטגרציה בין מערכות</a:t>
            </a:r>
            <a:r>
              <a:rPr lang="en-US" sz="1200" b="1" dirty="0">
                <a:latin typeface="Arial" panose="020B0604020202020204" pitchFamily="34" charset="0"/>
                <a:cs typeface="Arial" panose="020B0604020202020204" pitchFamily="34" charset="0"/>
              </a:rPr>
              <a:t> </a:t>
            </a:r>
            <a:r>
              <a:rPr lang="he-IL" sz="1200" b="1" dirty="0">
                <a:latin typeface="Arial" panose="020B0604020202020204" pitchFamily="34" charset="0"/>
                <a:cs typeface="Arial" panose="020B0604020202020204" pitchFamily="34" charset="0"/>
              </a:rPr>
              <a:t>(</a:t>
            </a:r>
            <a:r>
              <a:rPr lang="en-US" sz="1200" b="1" dirty="0">
                <a:latin typeface="Arial" panose="020B0604020202020204" pitchFamily="34" charset="0"/>
                <a:cs typeface="Arial" panose="020B0604020202020204" pitchFamily="34" charset="0"/>
              </a:rPr>
              <a:t>system integration testing</a:t>
            </a:r>
            <a:r>
              <a:rPr lang="he-IL"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rPr>
              <a:t>בדיקת אינטראקציה בין המערכת הנבדקת למערכות צד ג' משיקות. בדר"כ מבוצע לאחר בדיקות מערכת (</a:t>
            </a:r>
            <a:r>
              <a:rPr lang="en-US" sz="1200" dirty="0">
                <a:latin typeface="Arial" panose="020B0604020202020204" pitchFamily="34" charset="0"/>
              </a:rPr>
              <a:t>system testing</a:t>
            </a:r>
            <a:r>
              <a:rPr lang="he-IL" sz="1200" dirty="0">
                <a:latin typeface="Arial" panose="020B0604020202020204" pitchFamily="34" charset="0"/>
              </a:rPr>
              <a:t>). בדר"כ המערכות המתממשקות אינן מפותחות ע"י אותה חברת הפיתוח, אך עדיין הממשק לאותן מערכות מפותח ע"י חברת הפיתוח של המערכת הנבדקת.</a:t>
            </a:r>
            <a:endParaRPr lang="he-IL" sz="1200" dirty="0">
              <a:latin typeface="Arial" panose="020B0604020202020204" pitchFamily="34" charset="0"/>
              <a:cs typeface="Arial" panose="020B0604020202020204" pitchFamily="34" charset="0"/>
            </a:endParaRPr>
          </a:p>
        </p:txBody>
      </p:sp>
      <p:pic>
        <p:nvPicPr>
          <p:cNvPr id="1026" name="Picture 2" descr="Home - Novel Integrations">
            <a:extLst>
              <a:ext uri="{FF2B5EF4-FFF2-40B4-BE49-F238E27FC236}">
                <a16:creationId xmlns:a16="http://schemas.microsoft.com/office/drawing/2014/main" id="{55DB808B-9941-A7A1-8099-A8F3F100E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1877" y="2807001"/>
            <a:ext cx="4679298" cy="2632105"/>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The Pitfalls of SIT">
            <a:extLst>
              <a:ext uri="{FF2B5EF4-FFF2-40B4-BE49-F238E27FC236}">
                <a16:creationId xmlns:a16="http://schemas.microsoft.com/office/drawing/2014/main" id="{D5E74E1B-0624-1C76-7438-E8342DA3ED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61112" y="4298942"/>
            <a:ext cx="4075454" cy="2171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33743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300" b="1" dirty="0">
                <a:latin typeface="Arial" panose="020B0604020202020204" pitchFamily="34" charset="0"/>
                <a:cs typeface="Arial" panose="020B0604020202020204" pitchFamily="34" charset="0"/>
              </a:rPr>
              <a:t>בדיקות אינטגרציה</a:t>
            </a:r>
            <a:endParaRPr lang="he-IL" sz="1300" dirty="0">
              <a:latin typeface="Arial" panose="020B0604020202020204" pitchFamily="34" charset="0"/>
              <a:cs typeface="Arial" panose="020B0604020202020204" pitchFamily="34" charset="0"/>
            </a:endParaRPr>
          </a:p>
          <a:p>
            <a:pPr algn="r" rtl="1">
              <a:lnSpc>
                <a:spcPct val="150000"/>
              </a:lnSpc>
            </a:pPr>
            <a:r>
              <a:rPr lang="he-IL" sz="1200" u="sng" dirty="0">
                <a:latin typeface="Arial" panose="020B0604020202020204" pitchFamily="34" charset="0"/>
                <a:cs typeface="Arial" panose="020B0604020202020204" pitchFamily="34" charset="0"/>
              </a:rPr>
              <a:t>מקורות המידע בשלב בדיקות האינטגרציה הינם</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מפרטי עיצוב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קוד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מודלי נתונים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מפרט ממשקים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ארכיטקטורת רכיב/מערכת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הגדרות ממשק חיצוני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מקרי שימוש </a:t>
            </a:r>
          </a:p>
          <a:p>
            <a:pPr marL="171450" indent="-171450" algn="r" rtl="1">
              <a:lnSpc>
                <a:spcPct val="150000"/>
              </a:lnSpc>
              <a:buFont typeface="Wingdings" panose="05000000000000000000" pitchFamily="2" charset="2"/>
              <a:buChar char="v"/>
            </a:pPr>
            <a:r>
              <a:rPr lang="he-IL" sz="1200">
                <a:latin typeface="Arial" panose="020B0604020202020204" pitchFamily="34" charset="0"/>
                <a:cs typeface="Arial" panose="020B0604020202020204" pitchFamily="34" charset="0"/>
              </a:rPr>
              <a:t>תהליכי </a:t>
            </a:r>
            <a:r>
              <a:rPr lang="he-IL" sz="1200" smtClean="0">
                <a:latin typeface="Arial" panose="020B0604020202020204" pitchFamily="34" charset="0"/>
                <a:cs typeface="Arial" panose="020B0604020202020204" pitchFamily="34" charset="0"/>
              </a:rPr>
              <a:t>עבודה</a:t>
            </a:r>
            <a:endParaRPr lang="he-IL" sz="1200" dirty="0">
              <a:latin typeface="Arial" panose="020B0604020202020204" pitchFamily="34" charset="0"/>
              <a:cs typeface="Arial" panose="020B0604020202020204" pitchFamily="34" charset="0"/>
            </a:endParaRPr>
          </a:p>
        </p:txBody>
      </p:sp>
      <p:pic>
        <p:nvPicPr>
          <p:cNvPr id="1026" name="Picture 2" descr="Home - Novel Integrations">
            <a:extLst>
              <a:ext uri="{FF2B5EF4-FFF2-40B4-BE49-F238E27FC236}">
                <a16:creationId xmlns:a16="http://schemas.microsoft.com/office/drawing/2014/main" id="{55DB808B-9941-A7A1-8099-A8F3F100E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1877" y="2807001"/>
            <a:ext cx="4679298" cy="2632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80044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אינטגרציה</a:t>
            </a:r>
            <a:endParaRPr lang="he-IL" sz="1200" dirty="0">
              <a:latin typeface="Arial" panose="020B0604020202020204" pitchFamily="34" charset="0"/>
              <a:cs typeface="Arial" panose="020B0604020202020204" pitchFamily="34" charset="0"/>
            </a:endParaRPr>
          </a:p>
          <a:p>
            <a:pPr algn="r" rtl="1">
              <a:lnSpc>
                <a:spcPct val="150000"/>
              </a:lnSpc>
            </a:pPr>
            <a:r>
              <a:rPr lang="he-IL" sz="1200" u="sng" dirty="0">
                <a:latin typeface="Arial" panose="020B0604020202020204" pitchFamily="34" charset="0"/>
                <a:cs typeface="Arial" panose="020B0604020202020204" pitchFamily="34" charset="0"/>
              </a:rPr>
              <a:t>אובייקט הבדיקות</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תת-מערכות </a:t>
            </a:r>
            <a:r>
              <a:rPr lang="en-US" sz="1200" dirty="0">
                <a:latin typeface="Arial" panose="020B0604020202020204" pitchFamily="34" charset="0"/>
                <a:cs typeface="Arial" panose="020B0604020202020204" pitchFamily="34" charset="0"/>
              </a:rPr>
              <a:t>Subsystems</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בסיסי נתונים </a:t>
            </a:r>
            <a:r>
              <a:rPr lang="en-US" sz="1200" dirty="0">
                <a:latin typeface="Arial" panose="020B0604020202020204" pitchFamily="34" charset="0"/>
                <a:cs typeface="Arial" panose="020B0604020202020204" pitchFamily="34" charset="0"/>
              </a:rPr>
              <a:t>Databases</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תשתיות </a:t>
            </a:r>
            <a:r>
              <a:rPr lang="en-US" sz="1200" dirty="0">
                <a:latin typeface="Arial" panose="020B0604020202020204" pitchFamily="34" charset="0"/>
                <a:cs typeface="Arial" panose="020B0604020202020204" pitchFamily="34" charset="0"/>
              </a:rPr>
              <a:t>Infrastructure</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ממשקים </a:t>
            </a:r>
            <a:r>
              <a:rPr lang="en-US" sz="1200" dirty="0">
                <a:latin typeface="Arial" panose="020B0604020202020204" pitchFamily="34" charset="0"/>
                <a:cs typeface="Arial" panose="020B0604020202020204" pitchFamily="34" charset="0"/>
              </a:rPr>
              <a:t>Interfaces</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ממשק תכנות יישומים </a:t>
            </a:r>
            <a:r>
              <a:rPr lang="en-US" sz="1200" dirty="0">
                <a:latin typeface="Arial" panose="020B0604020202020204" pitchFamily="34" charset="0"/>
                <a:cs typeface="Arial" panose="020B0604020202020204" pitchFamily="34" charset="0"/>
              </a:rPr>
              <a:t>APIs</a:t>
            </a:r>
          </a:p>
          <a:p>
            <a:pPr marL="171450" indent="-171450" algn="r" rtl="1">
              <a:lnSpc>
                <a:spcPct val="150000"/>
              </a:lnSpc>
              <a:buFont typeface="Wingdings" panose="05000000000000000000" pitchFamily="2" charset="2"/>
              <a:buChar char="v"/>
            </a:pPr>
            <a:r>
              <a:rPr lang="en-US" sz="1200" dirty="0">
                <a:latin typeface="Arial" panose="020B0604020202020204" pitchFamily="34" charset="0"/>
                <a:cs typeface="Arial" panose="020B0604020202020204" pitchFamily="34" charset="0"/>
              </a:rPr>
              <a:t>Application Programming Interface</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מיקרו סרוויס - </a:t>
            </a:r>
            <a:r>
              <a:rPr lang="en-US" sz="1200" dirty="0">
                <a:latin typeface="Arial" panose="020B0604020202020204" pitchFamily="34" charset="0"/>
                <a:cs typeface="Arial" panose="020B0604020202020204" pitchFamily="34" charset="0"/>
              </a:rPr>
              <a:t>Micro services</a:t>
            </a:r>
            <a:endParaRPr lang="he-IL" sz="1200" dirty="0">
              <a:latin typeface="Arial" panose="020B0604020202020204" pitchFamily="34" charset="0"/>
              <a:cs typeface="Arial" panose="020B0604020202020204" pitchFamily="34" charset="0"/>
            </a:endParaRPr>
          </a:p>
        </p:txBody>
      </p:sp>
      <p:pic>
        <p:nvPicPr>
          <p:cNvPr id="1026" name="Picture 2" descr="Home - Novel Integrations">
            <a:extLst>
              <a:ext uri="{FF2B5EF4-FFF2-40B4-BE49-F238E27FC236}">
                <a16:creationId xmlns:a16="http://schemas.microsoft.com/office/drawing/2014/main" id="{55DB808B-9941-A7A1-8099-A8F3F100E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1877" y="2807001"/>
            <a:ext cx="4679298" cy="2632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025666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אינטגרציה</a:t>
            </a:r>
            <a:endParaRPr lang="he-IL" sz="1200" dirty="0">
              <a:latin typeface="Arial" panose="020B0604020202020204" pitchFamily="34" charset="0"/>
              <a:cs typeface="Arial" panose="020B0604020202020204" pitchFamily="34" charset="0"/>
            </a:endParaRPr>
          </a:p>
          <a:p>
            <a:pPr algn="r" rtl="1">
              <a:lnSpc>
                <a:spcPct val="150000"/>
              </a:lnSpc>
            </a:pPr>
            <a:r>
              <a:rPr lang="he-IL" sz="1200" u="sng" dirty="0">
                <a:latin typeface="Arial" panose="020B0604020202020204" pitchFamily="34" charset="0"/>
                <a:cs typeface="Arial" panose="020B0604020202020204" pitchFamily="34" charset="0"/>
              </a:rPr>
              <a:t>פגמים טיפוסיים</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נתונים שגויים, חסרים, קידוד נתונים שגוי</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חוסר תיאום תזמון הממשקים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כשל בתקשורת בין הרכיבים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תקשורת בין ממשקים - לקויה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הנחת יסוד שגויה בנוגע לנקודות הגבול בין מערכות</a:t>
            </a:r>
          </a:p>
        </p:txBody>
      </p:sp>
      <p:pic>
        <p:nvPicPr>
          <p:cNvPr id="1026" name="Picture 2" descr="Home - Novel Integrations">
            <a:extLst>
              <a:ext uri="{FF2B5EF4-FFF2-40B4-BE49-F238E27FC236}">
                <a16:creationId xmlns:a16="http://schemas.microsoft.com/office/drawing/2014/main" id="{55DB808B-9941-A7A1-8099-A8F3F100E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1877" y="2807001"/>
            <a:ext cx="4679298" cy="2632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9252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אינטגרציה</a:t>
            </a: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דוגמאות לתקלות אופייניות: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העברת נתונים שגויים או אי העברת נתונים. לדוגמה: באתר המשתמש בשירות סליקה חיצוני מושתל דף בו על המשתמש להזין את פרטי כרטיס האשראי. הנתון שהמשתמש הזין בדף היה: 4580-1111-2222-3333 אבל מספר כרטיס האשראי  הועבר לשירות הסליקה היה: 4580-3333-2222-1111</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פירוש לא נכון של הנתונים על ידי הרכיב המקבל. לדוגמה: מערכת טיפול בלקוחות ומערכת הזמנות מקושרות לאותו מסד נתונים. כאשר מערכת ההזמנות קוראת את נתוני הלקוח ממסד הנתונים, היא בטעות קוראת את שדה הכתובת למשתנה המייצג את שם הלקוח</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העברת נתונים בתזמון לא נכון. לדוגמה: מערכת זמן אמת אמורה להציג נתוני צילום תוך-בטני בזמן ניתוח המעודכנים פעם בחצי שניה, אבל המצלמה שולחת את הנתונים פעם בשתי שניות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חסימה בתשתית למעבר נתונים. לדוגמה: אפליקציה סלולרית מסתמכת על הרשאת מעבר נתונים בפורט מסוים, אבל חומת האש של ספק האינטרנט חוסמת את המעבר הזה</a:t>
            </a:r>
          </a:p>
        </p:txBody>
      </p:sp>
      <p:pic>
        <p:nvPicPr>
          <p:cNvPr id="1026" name="Picture 2" descr="Home - Novel Integrations">
            <a:extLst>
              <a:ext uri="{FF2B5EF4-FFF2-40B4-BE49-F238E27FC236}">
                <a16:creationId xmlns:a16="http://schemas.microsoft.com/office/drawing/2014/main" id="{55DB808B-9941-A7A1-8099-A8F3F100E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1877" y="2807001"/>
            <a:ext cx="4679298" cy="2632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41449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אינטגרציה</a:t>
            </a:r>
            <a:endParaRPr lang="he-IL" sz="1200" dirty="0">
              <a:latin typeface="Arial" panose="020B0604020202020204" pitchFamily="34" charset="0"/>
              <a:cs typeface="Arial" panose="020B0604020202020204" pitchFamily="34" charset="0"/>
            </a:endParaRPr>
          </a:p>
          <a:p>
            <a:pPr algn="r" rtl="1">
              <a:lnSpc>
                <a:spcPct val="150000"/>
              </a:lnSpc>
            </a:pPr>
            <a:r>
              <a:rPr lang="he-IL" sz="1200" u="sng" dirty="0">
                <a:latin typeface="Arial" panose="020B0604020202020204" pitchFamily="34" charset="0"/>
                <a:cs typeface="Arial" panose="020B0604020202020204" pitchFamily="34" charset="0"/>
              </a:rPr>
              <a:t>גישות ספציפיות ואחריות</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התרכזות באינטגרציה בין הרכיבים או בין המערכות בשילוב מודול</a:t>
            </a:r>
            <a:r>
              <a:rPr lang="en-US" sz="1200" dirty="0">
                <a:latin typeface="Arial" panose="020B0604020202020204" pitchFamily="34" charset="0"/>
                <a:cs typeface="Arial" panose="020B0604020202020204" pitchFamily="34" charset="0"/>
              </a:rPr>
              <a:t>A </a:t>
            </a:r>
            <a:r>
              <a:rPr lang="he-IL" sz="1200" dirty="0">
                <a:latin typeface="Arial" panose="020B0604020202020204" pitchFamily="34" charset="0"/>
                <a:cs typeface="Arial" panose="020B0604020202020204" pitchFamily="34" charset="0"/>
              </a:rPr>
              <a:t> עם מודול</a:t>
            </a:r>
            <a:r>
              <a:rPr lang="en-US" sz="1200" dirty="0">
                <a:latin typeface="Arial" panose="020B0604020202020204" pitchFamily="34" charset="0"/>
                <a:cs typeface="Arial" panose="020B0604020202020204" pitchFamily="34" charset="0"/>
              </a:rPr>
              <a:t>B </a:t>
            </a:r>
            <a:r>
              <a:rPr lang="he-IL" sz="1200" dirty="0">
                <a:latin typeface="Arial" panose="020B0604020202020204" pitchFamily="34" charset="0"/>
                <a:cs typeface="Arial" panose="020B0604020202020204" pitchFamily="34" charset="0"/>
              </a:rPr>
              <a:t> הבדיקות צריכות להתמקד בתקשורת בין המודולים (הפונקציונליות מכוסה בבדיקות רכיבים).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שילוב מערכת</a:t>
            </a:r>
            <a:r>
              <a:rPr lang="en-US" sz="1200" dirty="0">
                <a:latin typeface="Arial" panose="020B0604020202020204" pitchFamily="34" charset="0"/>
                <a:cs typeface="Arial" panose="020B0604020202020204" pitchFamily="34" charset="0"/>
              </a:rPr>
              <a:t>X </a:t>
            </a:r>
            <a:r>
              <a:rPr lang="he-IL" sz="1200" dirty="0">
                <a:latin typeface="Arial" panose="020B0604020202020204" pitchFamily="34" charset="0"/>
                <a:cs typeface="Arial" panose="020B0604020202020204" pitchFamily="34" charset="0"/>
              </a:rPr>
              <a:t> עם מערכת</a:t>
            </a:r>
            <a:r>
              <a:rPr lang="en-US" sz="1200" dirty="0">
                <a:latin typeface="Arial" panose="020B0604020202020204" pitchFamily="34" charset="0"/>
                <a:cs typeface="Arial" panose="020B0604020202020204" pitchFamily="34" charset="0"/>
              </a:rPr>
              <a:t>Y </a:t>
            </a:r>
            <a:r>
              <a:rPr lang="he-IL" sz="1200" dirty="0">
                <a:latin typeface="Arial" panose="020B0604020202020204" pitchFamily="34" charset="0"/>
                <a:cs typeface="Arial" panose="020B0604020202020204" pitchFamily="34" charset="0"/>
              </a:rPr>
              <a:t> הבדיקות צריכות להתמקד בתקשורת בין המערכות (הפונקציונליות של מערכות בודדות מכוסה בבדיקות המערכת).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הבדיקות כוללות בדיקות פונקציונליות, לא פונקציונליות ובדיקות מבניות.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בדיקות אינטגרציית רכיבים - לעתים קרובות האחריות המפתחים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בדיקות אינטגרציה של המערכת בדרך כלל באחריות הבודקים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באופן אידיאלי, מבצעי בדיקות אינטגרציה מערכת צריכים להבין את ארכיטקטורת המערכת שמשפיעה על תכנון אינטגרציה</a:t>
            </a:r>
          </a:p>
        </p:txBody>
      </p:sp>
      <p:pic>
        <p:nvPicPr>
          <p:cNvPr id="1026" name="Picture 2" descr="Home - Novel Integrations">
            <a:extLst>
              <a:ext uri="{FF2B5EF4-FFF2-40B4-BE49-F238E27FC236}">
                <a16:creationId xmlns:a16="http://schemas.microsoft.com/office/drawing/2014/main" id="{55DB808B-9941-A7A1-8099-A8F3F100E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1877" y="2807001"/>
            <a:ext cx="4679298" cy="2632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52412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אינטגרציה</a:t>
            </a:r>
            <a:endParaRPr lang="he-IL" sz="1200" dirty="0">
              <a:latin typeface="Arial" panose="020B0604020202020204" pitchFamily="34" charset="0"/>
              <a:cs typeface="Arial" panose="020B0604020202020204" pitchFamily="34" charset="0"/>
            </a:endParaRPr>
          </a:p>
          <a:p>
            <a:pPr algn="r" rtl="1">
              <a:lnSpc>
                <a:spcPct val="150000"/>
              </a:lnSpc>
            </a:pPr>
            <a:r>
              <a:rPr lang="he-IL" sz="1200" u="sng" dirty="0">
                <a:latin typeface="Arial" panose="020B0604020202020204" pitchFamily="34" charset="0"/>
                <a:cs typeface="Arial" panose="020B0604020202020204" pitchFamily="34" charset="0"/>
              </a:rPr>
              <a:t>איתור תקלות</a:t>
            </a:r>
            <a:r>
              <a:rPr lang="he-IL" sz="1200"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בידוד מקור התקלות קשה יותר ככל שהיקף האינטגרציה רחב יותר. כדי לפשט את בידוד התקלות, רצוי לבצע אינטגרציה בשלבים: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לבדוק מספר קטן של רכיבים או מערכות נוספות בכל פעם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לא את כל בדיקות האינטגרציה בבת אחת</a:t>
            </a:r>
          </a:p>
        </p:txBody>
      </p:sp>
      <p:pic>
        <p:nvPicPr>
          <p:cNvPr id="1026" name="Picture 2" descr="Home - Novel Integrations">
            <a:extLst>
              <a:ext uri="{FF2B5EF4-FFF2-40B4-BE49-F238E27FC236}">
                <a16:creationId xmlns:a16="http://schemas.microsoft.com/office/drawing/2014/main" id="{55DB808B-9941-A7A1-8099-A8F3F100E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1877" y="2807001"/>
            <a:ext cx="4679298" cy="2632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3908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300" b="1" dirty="0">
                <a:latin typeface="Arial" panose="020B0604020202020204" pitchFamily="34" charset="0"/>
                <a:cs typeface="Arial" panose="020B0604020202020204" pitchFamily="34" charset="0"/>
              </a:rPr>
              <a:t>בדיקות רכיבים </a:t>
            </a:r>
            <a:r>
              <a:rPr lang="ru-RU" sz="1300" b="1" dirty="0">
                <a:latin typeface="Arial" panose="020B0604020202020204" pitchFamily="34" charset="0"/>
                <a:cs typeface="Arial" panose="020B0604020202020204" pitchFamily="34" charset="0"/>
              </a:rPr>
              <a:t>)</a:t>
            </a:r>
            <a:r>
              <a:rPr lang="he-IL" sz="1300" b="1" dirty="0">
                <a:latin typeface="Arial" panose="020B0604020202020204" pitchFamily="34" charset="0"/>
                <a:cs typeface="Arial" panose="020B0604020202020204" pitchFamily="34" charset="0"/>
              </a:rPr>
              <a:t>בדיקות יחידה</a:t>
            </a:r>
            <a:r>
              <a:rPr lang="ru-RU" sz="13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בדיקות רכיבים נקראות גם בדיקות יחידה, בדיקות מודול או בדיקות תכנית. רמת בדיקה זו מתמקדת ברכיבים בודדים אשר ניתן לבדוק בנפרד. בדיקות יחידה יכולות לכלול בדיקות פונקציונליות, בדיקות לא פונקציונליות (לדוגמא: ניצול משאבים וזליגת זיכרון, בדיקות חוס), ובדיקות מבניות (כגון כיסוי הסתעפויות). בדר"כ בבדיקות יחידה יש צורך לגשת לקוד, ולכן בדר"כ יבוצעו ע"י המפתח של הרכיב.</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300" b="1" dirty="0">
                <a:latin typeface="Arial" panose="020B0604020202020204" pitchFamily="34" charset="0"/>
                <a:cs typeface="Arial" panose="020B0604020202020204" pitchFamily="34" charset="0"/>
              </a:rPr>
              <a:t>מטרה: בדיקת כל רכיב בנפרד - ב"זום" גבוה":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אימות היבט תפקודי פונקציונלי ולא פונקציונלי של רכיבי התוכנה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הקטנת סיכוני מערכת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מציאת פגמים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העלאת רמת הביטחון ברכיב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מניעת פגמים (בפרויקט גמיש חשוב לוודא כי השינוי אינו גורם לנתק בתהליך)</a:t>
            </a:r>
          </a:p>
        </p:txBody>
      </p:sp>
      <p:pic>
        <p:nvPicPr>
          <p:cNvPr id="4" name="Picture 3">
            <a:extLst>
              <a:ext uri="{FF2B5EF4-FFF2-40B4-BE49-F238E27FC236}">
                <a16:creationId xmlns:a16="http://schemas.microsoft.com/office/drawing/2014/main" id="{F5775655-46C9-88B5-2420-66C7357A2B88}"/>
              </a:ext>
            </a:extLst>
          </p:cNvPr>
          <p:cNvPicPr>
            <a:picLocks noChangeAspect="1"/>
          </p:cNvPicPr>
          <p:nvPr/>
        </p:nvPicPr>
        <p:blipFill>
          <a:blip r:embed="rId4"/>
          <a:srcRect/>
          <a:stretch/>
        </p:blipFill>
        <p:spPr>
          <a:xfrm>
            <a:off x="489665" y="2367960"/>
            <a:ext cx="5083721" cy="3510188"/>
          </a:xfrm>
          <a:prstGeom prst="rect">
            <a:avLst/>
          </a:prstGeom>
        </p:spPr>
      </p:pic>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35B57ABF-4AEA-25A5-16C4-E9B7E7AA412D}"/>
                  </a:ext>
                </a:extLst>
              </p14:cNvPr>
              <p14:cNvContentPartPr/>
              <p14:nvPr/>
            </p14:nvContentPartPr>
            <p14:xfrm>
              <a:off x="666064" y="4914427"/>
              <a:ext cx="95760" cy="133200"/>
            </p14:xfrm>
          </p:contentPart>
        </mc:Choice>
        <mc:Fallback xmlns="">
          <p:pic>
            <p:nvPicPr>
              <p:cNvPr id="5" name="Ink 4">
                <a:extLst>
                  <a:ext uri="{FF2B5EF4-FFF2-40B4-BE49-F238E27FC236}">
                    <a16:creationId xmlns:a16="http://schemas.microsoft.com/office/drawing/2014/main" id="{35B57ABF-4AEA-25A5-16C4-E9B7E7AA412D}"/>
                  </a:ext>
                </a:extLst>
              </p:cNvPr>
              <p:cNvPicPr/>
              <p:nvPr/>
            </p:nvPicPr>
            <p:blipFill>
              <a:blip r:embed="rId6"/>
              <a:stretch>
                <a:fillRect/>
              </a:stretch>
            </p:blipFill>
            <p:spPr>
              <a:xfrm>
                <a:off x="657064" y="4905427"/>
                <a:ext cx="113400" cy="1508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9766D04C-095B-68D7-F7B7-8C068D8368C8}"/>
                  </a:ext>
                </a:extLst>
              </p14:cNvPr>
              <p14:cNvContentPartPr/>
              <p14:nvPr/>
            </p14:nvContentPartPr>
            <p14:xfrm>
              <a:off x="1009144" y="5480707"/>
              <a:ext cx="495000" cy="531000"/>
            </p14:xfrm>
          </p:contentPart>
        </mc:Choice>
        <mc:Fallback xmlns="">
          <p:pic>
            <p:nvPicPr>
              <p:cNvPr id="6" name="Ink 5">
                <a:extLst>
                  <a:ext uri="{FF2B5EF4-FFF2-40B4-BE49-F238E27FC236}">
                    <a16:creationId xmlns:a16="http://schemas.microsoft.com/office/drawing/2014/main" id="{9766D04C-095B-68D7-F7B7-8C068D8368C8}"/>
                  </a:ext>
                </a:extLst>
              </p:cNvPr>
              <p:cNvPicPr/>
              <p:nvPr/>
            </p:nvPicPr>
            <p:blipFill>
              <a:blip r:embed="rId8"/>
              <a:stretch>
                <a:fillRect/>
              </a:stretch>
            </p:blipFill>
            <p:spPr>
              <a:xfrm>
                <a:off x="1000144" y="5471707"/>
                <a:ext cx="512640" cy="548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20A2E683-672E-8EBC-DD9E-6AD74162521D}"/>
                  </a:ext>
                </a:extLst>
              </p14:cNvPr>
              <p14:cNvContentPartPr/>
              <p14:nvPr/>
            </p14:nvContentPartPr>
            <p14:xfrm>
              <a:off x="2840464" y="6442987"/>
              <a:ext cx="227520" cy="60480"/>
            </p14:xfrm>
          </p:contentPart>
        </mc:Choice>
        <mc:Fallback xmlns="">
          <p:pic>
            <p:nvPicPr>
              <p:cNvPr id="10" name="Ink 9">
                <a:extLst>
                  <a:ext uri="{FF2B5EF4-FFF2-40B4-BE49-F238E27FC236}">
                    <a16:creationId xmlns:a16="http://schemas.microsoft.com/office/drawing/2014/main" id="{20A2E683-672E-8EBC-DD9E-6AD74162521D}"/>
                  </a:ext>
                </a:extLst>
              </p:cNvPr>
              <p:cNvPicPr/>
              <p:nvPr/>
            </p:nvPicPr>
            <p:blipFill>
              <a:blip r:embed="rId10"/>
              <a:stretch>
                <a:fillRect/>
              </a:stretch>
            </p:blipFill>
            <p:spPr>
              <a:xfrm>
                <a:off x="2831464" y="6433987"/>
                <a:ext cx="2451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BFD88CB6-C7BF-BBE8-C9B3-11D501C78634}"/>
                  </a:ext>
                </a:extLst>
              </p14:cNvPr>
              <p14:cNvContentPartPr/>
              <p14:nvPr/>
            </p14:nvContentPartPr>
            <p14:xfrm>
              <a:off x="3193624" y="1802227"/>
              <a:ext cx="2104560" cy="1171800"/>
            </p14:xfrm>
          </p:contentPart>
        </mc:Choice>
        <mc:Fallback xmlns="">
          <p:pic>
            <p:nvPicPr>
              <p:cNvPr id="13" name="Ink 12">
                <a:extLst>
                  <a:ext uri="{FF2B5EF4-FFF2-40B4-BE49-F238E27FC236}">
                    <a16:creationId xmlns:a16="http://schemas.microsoft.com/office/drawing/2014/main" id="{BFD88CB6-C7BF-BBE8-C9B3-11D501C78634}"/>
                  </a:ext>
                </a:extLst>
              </p:cNvPr>
              <p:cNvPicPr/>
              <p:nvPr/>
            </p:nvPicPr>
            <p:blipFill>
              <a:blip r:embed="rId14"/>
              <a:stretch>
                <a:fillRect/>
              </a:stretch>
            </p:blipFill>
            <p:spPr>
              <a:xfrm>
                <a:off x="3184626" y="1793230"/>
                <a:ext cx="2122197" cy="1189435"/>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4" name="Ink 13">
                <a:extLst>
                  <a:ext uri="{FF2B5EF4-FFF2-40B4-BE49-F238E27FC236}">
                    <a16:creationId xmlns:a16="http://schemas.microsoft.com/office/drawing/2014/main" id="{02E600C2-E48B-C527-15DF-97E07807C562}"/>
                  </a:ext>
                </a:extLst>
              </p14:cNvPr>
              <p14:cNvContentPartPr/>
              <p14:nvPr/>
            </p14:nvContentPartPr>
            <p14:xfrm>
              <a:off x="3965104" y="1870987"/>
              <a:ext cx="360" cy="360"/>
            </p14:xfrm>
          </p:contentPart>
        </mc:Choice>
        <mc:Fallback xmlns="">
          <p:pic>
            <p:nvPicPr>
              <p:cNvPr id="14" name="Ink 13">
                <a:extLst>
                  <a:ext uri="{FF2B5EF4-FFF2-40B4-BE49-F238E27FC236}">
                    <a16:creationId xmlns:a16="http://schemas.microsoft.com/office/drawing/2014/main" id="{02E600C2-E48B-C527-15DF-97E07807C562}"/>
                  </a:ext>
                </a:extLst>
              </p:cNvPr>
              <p:cNvPicPr/>
              <p:nvPr/>
            </p:nvPicPr>
            <p:blipFill>
              <a:blip r:embed="rId16"/>
              <a:stretch>
                <a:fillRect/>
              </a:stretch>
            </p:blipFill>
            <p:spPr>
              <a:xfrm>
                <a:off x="3902104" y="1807987"/>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5" name="Ink 14">
                <a:extLst>
                  <a:ext uri="{FF2B5EF4-FFF2-40B4-BE49-F238E27FC236}">
                    <a16:creationId xmlns:a16="http://schemas.microsoft.com/office/drawing/2014/main" id="{D5B8B6DE-3E45-CE71-A98E-6404E2F0B7EA}"/>
                  </a:ext>
                </a:extLst>
              </p14:cNvPr>
              <p14:cNvContentPartPr/>
              <p14:nvPr/>
            </p14:nvContentPartPr>
            <p14:xfrm>
              <a:off x="1769824" y="1725907"/>
              <a:ext cx="2862360" cy="493200"/>
            </p14:xfrm>
          </p:contentPart>
        </mc:Choice>
        <mc:Fallback xmlns="">
          <p:pic>
            <p:nvPicPr>
              <p:cNvPr id="15" name="Ink 14">
                <a:extLst>
                  <a:ext uri="{FF2B5EF4-FFF2-40B4-BE49-F238E27FC236}">
                    <a16:creationId xmlns:a16="http://schemas.microsoft.com/office/drawing/2014/main" id="{D5B8B6DE-3E45-CE71-A98E-6404E2F0B7EA}"/>
                  </a:ext>
                </a:extLst>
              </p:cNvPr>
              <p:cNvPicPr/>
              <p:nvPr/>
            </p:nvPicPr>
            <p:blipFill>
              <a:blip r:embed="rId18"/>
              <a:stretch>
                <a:fillRect/>
              </a:stretch>
            </p:blipFill>
            <p:spPr>
              <a:xfrm>
                <a:off x="1706824" y="1662907"/>
                <a:ext cx="2988000" cy="618840"/>
              </a:xfrm>
              <a:prstGeom prst="rect">
                <a:avLst/>
              </a:prstGeom>
            </p:spPr>
          </p:pic>
        </mc:Fallback>
      </mc:AlternateContent>
      <p:grpSp>
        <p:nvGrpSpPr>
          <p:cNvPr id="22" name="Group 21">
            <a:extLst>
              <a:ext uri="{FF2B5EF4-FFF2-40B4-BE49-F238E27FC236}">
                <a16:creationId xmlns:a16="http://schemas.microsoft.com/office/drawing/2014/main" id="{64D4FA9B-8409-3D92-03C2-FCD909544241}"/>
              </a:ext>
            </a:extLst>
          </p:cNvPr>
          <p:cNvGrpSpPr/>
          <p:nvPr/>
        </p:nvGrpSpPr>
        <p:grpSpPr>
          <a:xfrm>
            <a:off x="879544" y="5614627"/>
            <a:ext cx="1325520" cy="777600"/>
            <a:chOff x="879544" y="5614627"/>
            <a:chExt cx="1325520" cy="777600"/>
          </a:xfrm>
        </p:grpSpPr>
        <mc:AlternateContent xmlns:mc="http://schemas.openxmlformats.org/markup-compatibility/2006" xmlns:p14="http://schemas.microsoft.com/office/powerpoint/2010/main">
          <mc:Choice Requires="p14">
            <p:contentPart p14:bwMode="auto" r:id="rId19">
              <p14:nvContentPartPr>
                <p14:cNvPr id="16" name="Ink 15">
                  <a:extLst>
                    <a:ext uri="{FF2B5EF4-FFF2-40B4-BE49-F238E27FC236}">
                      <a16:creationId xmlns:a16="http://schemas.microsoft.com/office/drawing/2014/main" id="{E34B3B8E-6799-F456-0A0E-5EA1AAA52690}"/>
                    </a:ext>
                  </a:extLst>
                </p14:cNvPr>
                <p14:cNvContentPartPr/>
                <p14:nvPr/>
              </p14:nvContentPartPr>
              <p14:xfrm>
                <a:off x="879544" y="5614627"/>
                <a:ext cx="576360" cy="367920"/>
              </p14:xfrm>
            </p:contentPart>
          </mc:Choice>
          <mc:Fallback xmlns="">
            <p:pic>
              <p:nvPicPr>
                <p:cNvPr id="16" name="Ink 15">
                  <a:extLst>
                    <a:ext uri="{FF2B5EF4-FFF2-40B4-BE49-F238E27FC236}">
                      <a16:creationId xmlns:a16="http://schemas.microsoft.com/office/drawing/2014/main" id="{E34B3B8E-6799-F456-0A0E-5EA1AAA52690}"/>
                    </a:ext>
                  </a:extLst>
                </p:cNvPr>
                <p:cNvPicPr/>
                <p:nvPr/>
              </p:nvPicPr>
              <p:blipFill>
                <a:blip r:embed="rId20"/>
                <a:stretch>
                  <a:fillRect/>
                </a:stretch>
              </p:blipFill>
              <p:spPr>
                <a:xfrm>
                  <a:off x="816544" y="5551627"/>
                  <a:ext cx="702000" cy="4935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8" name="Ink 17">
                  <a:extLst>
                    <a:ext uri="{FF2B5EF4-FFF2-40B4-BE49-F238E27FC236}">
                      <a16:creationId xmlns:a16="http://schemas.microsoft.com/office/drawing/2014/main" id="{55D3E320-242D-1C2F-59DD-9D5636A1EEDD}"/>
                    </a:ext>
                  </a:extLst>
                </p14:cNvPr>
                <p14:cNvContentPartPr/>
                <p14:nvPr/>
              </p14:nvContentPartPr>
              <p14:xfrm>
                <a:off x="1390744" y="6011707"/>
                <a:ext cx="293040" cy="192600"/>
              </p14:xfrm>
            </p:contentPart>
          </mc:Choice>
          <mc:Fallback xmlns="">
            <p:pic>
              <p:nvPicPr>
                <p:cNvPr id="18" name="Ink 17">
                  <a:extLst>
                    <a:ext uri="{FF2B5EF4-FFF2-40B4-BE49-F238E27FC236}">
                      <a16:creationId xmlns:a16="http://schemas.microsoft.com/office/drawing/2014/main" id="{55D3E320-242D-1C2F-59DD-9D5636A1EEDD}"/>
                    </a:ext>
                  </a:extLst>
                </p:cNvPr>
                <p:cNvPicPr/>
                <p:nvPr/>
              </p:nvPicPr>
              <p:blipFill>
                <a:blip r:embed="rId22"/>
                <a:stretch>
                  <a:fillRect/>
                </a:stretch>
              </p:blipFill>
              <p:spPr>
                <a:xfrm>
                  <a:off x="1327744" y="5948707"/>
                  <a:ext cx="418680" cy="3182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9" name="Ink 18">
                  <a:extLst>
                    <a:ext uri="{FF2B5EF4-FFF2-40B4-BE49-F238E27FC236}">
                      <a16:creationId xmlns:a16="http://schemas.microsoft.com/office/drawing/2014/main" id="{C1D5934F-BE4B-DDF4-AEED-8477E09AABF9}"/>
                    </a:ext>
                  </a:extLst>
                </p14:cNvPr>
                <p14:cNvContentPartPr/>
                <p14:nvPr/>
              </p14:nvContentPartPr>
              <p14:xfrm>
                <a:off x="1418104" y="6036907"/>
                <a:ext cx="607320" cy="295560"/>
              </p14:xfrm>
            </p:contentPart>
          </mc:Choice>
          <mc:Fallback xmlns="">
            <p:pic>
              <p:nvPicPr>
                <p:cNvPr id="19" name="Ink 18">
                  <a:extLst>
                    <a:ext uri="{FF2B5EF4-FFF2-40B4-BE49-F238E27FC236}">
                      <a16:creationId xmlns:a16="http://schemas.microsoft.com/office/drawing/2014/main" id="{C1D5934F-BE4B-DDF4-AEED-8477E09AABF9}"/>
                    </a:ext>
                  </a:extLst>
                </p:cNvPr>
                <p:cNvPicPr/>
                <p:nvPr/>
              </p:nvPicPr>
              <p:blipFill>
                <a:blip r:embed="rId24"/>
                <a:stretch>
                  <a:fillRect/>
                </a:stretch>
              </p:blipFill>
              <p:spPr>
                <a:xfrm>
                  <a:off x="1355104" y="5973907"/>
                  <a:ext cx="732960" cy="4212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0" name="Ink 19">
                  <a:extLst>
                    <a:ext uri="{FF2B5EF4-FFF2-40B4-BE49-F238E27FC236}">
                      <a16:creationId xmlns:a16="http://schemas.microsoft.com/office/drawing/2014/main" id="{E8093D5F-E6E1-E041-A11C-2588EFF135FB}"/>
                    </a:ext>
                  </a:extLst>
                </p14:cNvPr>
                <p14:cNvContentPartPr/>
                <p14:nvPr/>
              </p14:nvContentPartPr>
              <p14:xfrm>
                <a:off x="1819144" y="6246427"/>
                <a:ext cx="385920" cy="145800"/>
              </p14:xfrm>
            </p:contentPart>
          </mc:Choice>
          <mc:Fallback xmlns="">
            <p:pic>
              <p:nvPicPr>
                <p:cNvPr id="20" name="Ink 19">
                  <a:extLst>
                    <a:ext uri="{FF2B5EF4-FFF2-40B4-BE49-F238E27FC236}">
                      <a16:creationId xmlns:a16="http://schemas.microsoft.com/office/drawing/2014/main" id="{E8093D5F-E6E1-E041-A11C-2588EFF135FB}"/>
                    </a:ext>
                  </a:extLst>
                </p:cNvPr>
                <p:cNvPicPr/>
                <p:nvPr/>
              </p:nvPicPr>
              <p:blipFill>
                <a:blip r:embed="rId26"/>
                <a:stretch>
                  <a:fillRect/>
                </a:stretch>
              </p:blipFill>
              <p:spPr>
                <a:xfrm>
                  <a:off x="1756144" y="6183427"/>
                  <a:ext cx="511560" cy="27144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1" name="Ink 20">
                  <a:extLst>
                    <a:ext uri="{FF2B5EF4-FFF2-40B4-BE49-F238E27FC236}">
                      <a16:creationId xmlns:a16="http://schemas.microsoft.com/office/drawing/2014/main" id="{6BCE1298-6B1D-1A90-EBC2-F65ECC2A4CFD}"/>
                    </a:ext>
                  </a:extLst>
                </p14:cNvPr>
                <p14:cNvContentPartPr/>
                <p14:nvPr/>
              </p14:nvContentPartPr>
              <p14:xfrm>
                <a:off x="1895464" y="6279187"/>
                <a:ext cx="207000" cy="53640"/>
              </p14:xfrm>
            </p:contentPart>
          </mc:Choice>
          <mc:Fallback xmlns="">
            <p:pic>
              <p:nvPicPr>
                <p:cNvPr id="21" name="Ink 20">
                  <a:extLst>
                    <a:ext uri="{FF2B5EF4-FFF2-40B4-BE49-F238E27FC236}">
                      <a16:creationId xmlns:a16="http://schemas.microsoft.com/office/drawing/2014/main" id="{6BCE1298-6B1D-1A90-EBC2-F65ECC2A4CFD}"/>
                    </a:ext>
                  </a:extLst>
                </p:cNvPr>
                <p:cNvPicPr/>
                <p:nvPr/>
              </p:nvPicPr>
              <p:blipFill>
                <a:blip r:embed="rId28"/>
                <a:stretch>
                  <a:fillRect/>
                </a:stretch>
              </p:blipFill>
              <p:spPr>
                <a:xfrm>
                  <a:off x="1832464" y="6216187"/>
                  <a:ext cx="332640" cy="179280"/>
                </a:xfrm>
                <a:prstGeom prst="rect">
                  <a:avLst/>
                </a:prstGeom>
              </p:spPr>
            </p:pic>
          </mc:Fallback>
        </mc:AlternateContent>
      </p:grpSp>
    </p:spTree>
    <p:extLst>
      <p:ext uri="{BB962C8B-B14F-4D97-AF65-F5344CB8AC3E}">
        <p14:creationId xmlns:p14="http://schemas.microsoft.com/office/powerpoint/2010/main" val="417837534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אינטגרציה</a:t>
            </a:r>
            <a:endParaRPr lang="he-IL" sz="1200" dirty="0">
              <a:latin typeface="Arial" panose="020B0604020202020204" pitchFamily="34" charset="0"/>
              <a:cs typeface="Arial" panose="020B0604020202020204" pitchFamily="34" charset="0"/>
            </a:endParaRPr>
          </a:p>
          <a:p>
            <a:pPr algn="r" rtl="1">
              <a:lnSpc>
                <a:spcPct val="150000"/>
              </a:lnSpc>
            </a:pPr>
            <a:r>
              <a:rPr lang="he-IL" sz="1200" u="sng" dirty="0">
                <a:latin typeface="Arial" panose="020B0604020202020204" pitchFamily="34" charset="0"/>
                <a:cs typeface="Arial" panose="020B0604020202020204" pitchFamily="34" charset="0"/>
              </a:rPr>
              <a:t>דוגמא:</a:t>
            </a:r>
          </a:p>
          <a:p>
            <a:pPr algn="r" rtl="1">
              <a:lnSpc>
                <a:spcPct val="150000"/>
              </a:lnSpc>
            </a:pPr>
            <a:r>
              <a:rPr lang="he-IL" sz="1200" dirty="0">
                <a:latin typeface="Arial" panose="020B0604020202020204" pitchFamily="34" charset="0"/>
                <a:cs typeface="Arial" panose="020B0604020202020204" pitchFamily="34" charset="0"/>
              </a:rPr>
              <a:t>מערכת צ'ט שפותחה עבור טלפונים סלולריים ועבדה בסביבת הפיתוח מעל סימולטורים נבדקת לראשונה באמצעות טלפונים של ממש במלואה.</a:t>
            </a:r>
          </a:p>
          <a:p>
            <a:pPr algn="r" rtl="1">
              <a:lnSpc>
                <a:spcPct val="150000"/>
              </a:lnSpc>
            </a:pPr>
            <a:r>
              <a:rPr lang="he-IL" sz="1200" dirty="0">
                <a:latin typeface="Arial" panose="020B0604020202020204" pitchFamily="34" charset="0"/>
                <a:cs typeface="Arial" panose="020B0604020202020204" pitchFamily="34" charset="0"/>
              </a:rPr>
              <a:t>המערכת לא שולחת ולא מקבלת הודעות. למה?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אולי משהו בתשתית מפריע להודעות לעבור?</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אולי קיים הבדל בין קלט הנתונים בסימולטור ובמקלדת הווירטואלית?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אולי ההודעות היו עוברות, אבל הנמען לא מזוהה?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אולי תצורת המכשיר הסלולרי לא הותאמה לפעולת הצ'ט?</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אולי ההתקנה לא הצליחה במלואה?</a:t>
            </a:r>
          </a:p>
        </p:txBody>
      </p:sp>
      <p:pic>
        <p:nvPicPr>
          <p:cNvPr id="1026" name="Picture 2" descr="Home - Novel Integrations">
            <a:extLst>
              <a:ext uri="{FF2B5EF4-FFF2-40B4-BE49-F238E27FC236}">
                <a16:creationId xmlns:a16="http://schemas.microsoft.com/office/drawing/2014/main" id="{55DB808B-9941-A7A1-8099-A8F3F100E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1877" y="2807001"/>
            <a:ext cx="4679298" cy="2632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32223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אינטגרציה</a:t>
            </a:r>
            <a:endParaRPr lang="he-IL" sz="1200" dirty="0">
              <a:latin typeface="Arial" panose="020B0604020202020204" pitchFamily="34" charset="0"/>
              <a:cs typeface="Arial" panose="020B0604020202020204" pitchFamily="34" charset="0"/>
            </a:endParaRPr>
          </a:p>
          <a:p>
            <a:pPr algn="r" rtl="1">
              <a:lnSpc>
                <a:spcPct val="150000"/>
              </a:lnSpc>
            </a:pPr>
            <a:r>
              <a:rPr lang="he-IL" sz="1200" u="sng" dirty="0">
                <a:latin typeface="Arial" panose="020B0604020202020204" pitchFamily="34" charset="0"/>
                <a:cs typeface="Arial" panose="020B0604020202020204" pitchFamily="34" charset="0"/>
              </a:rPr>
              <a:t>טכניקות:</a:t>
            </a:r>
          </a:p>
          <a:p>
            <a:pPr algn="r" rtl="1">
              <a:lnSpc>
                <a:spcPct val="150000"/>
              </a:lnSpc>
            </a:pPr>
            <a:r>
              <a:rPr lang="he-IL" sz="1200" dirty="0">
                <a:latin typeface="Arial" panose="020B0604020202020204" pitchFamily="34" charset="0"/>
                <a:cs typeface="Arial" panose="020B0604020202020204" pitchFamily="34" charset="0"/>
              </a:rPr>
              <a:t>סדר הבדיקות שמייעל את בדיקות האינטגרציה בשלבים: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מלמעלה למטה (</a:t>
            </a:r>
            <a:r>
              <a:rPr lang="en-US" sz="1200" dirty="0">
                <a:latin typeface="Arial" panose="020B0604020202020204" pitchFamily="34" charset="0"/>
                <a:cs typeface="Arial" panose="020B0604020202020204" pitchFamily="34" charset="0"/>
              </a:rPr>
              <a:t>Top down </a:t>
            </a:r>
            <a:r>
              <a:rPr lang="he-IL" sz="1200" dirty="0">
                <a:latin typeface="Arial" panose="020B0604020202020204" pitchFamily="34" charset="0"/>
                <a:cs typeface="Arial" panose="020B0604020202020204" pitchFamily="34" charset="0"/>
              </a:rPr>
              <a:t>) בדיקת ממשקים ראשונה, ובסוף בדיקת תשתיות - מבוסס על ארכיטקטורת המערכת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מלמטה למעלה (</a:t>
            </a:r>
            <a:r>
              <a:rPr lang="en-US" sz="1200" dirty="0">
                <a:latin typeface="Arial" panose="020B0604020202020204" pitchFamily="34" charset="0"/>
                <a:cs typeface="Arial" panose="020B0604020202020204" pitchFamily="34" charset="0"/>
              </a:rPr>
              <a:t>Bottom up</a:t>
            </a:r>
            <a:r>
              <a:rPr lang="he-IL" sz="1200" dirty="0">
                <a:latin typeface="Arial" panose="020B0604020202020204" pitchFamily="34" charset="0"/>
                <a:cs typeface="Arial" panose="020B0604020202020204" pitchFamily="34" charset="0"/>
              </a:rPr>
              <a:t>) בדיקת תשתיות ראשונה, ובסוף בדיקת ממשקים - מבוסס על ארכיטקטורת המערכת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לפי משימות תפקודיות - בדיקת הדפסת ברירת המחדל, בדיקת הדפסה במספר העתקים, בדיקת הדפסה במדפסות חלופיות...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לפי רצף עיבוד תנועות (</a:t>
            </a:r>
            <a:r>
              <a:rPr lang="en-US" sz="1200" dirty="0">
                <a:latin typeface="Arial" panose="020B0604020202020204" pitchFamily="34" charset="0"/>
                <a:cs typeface="Arial" panose="020B0604020202020204" pitchFamily="34" charset="0"/>
              </a:rPr>
              <a:t>Transaction processing sequence</a:t>
            </a:r>
            <a:r>
              <a:rPr lang="he-IL" sz="1200" dirty="0">
                <a:latin typeface="Arial" panose="020B0604020202020204" pitchFamily="34" charset="0"/>
                <a:cs typeface="Arial" panose="020B0604020202020204" pitchFamily="34" charset="0"/>
              </a:rPr>
              <a:t>) בדיקת העברת כספים בין חשבונות בנק</a:t>
            </a:r>
          </a:p>
        </p:txBody>
      </p:sp>
      <p:pic>
        <p:nvPicPr>
          <p:cNvPr id="1026" name="Picture 2" descr="Home - Novel Integrations">
            <a:extLst>
              <a:ext uri="{FF2B5EF4-FFF2-40B4-BE49-F238E27FC236}">
                <a16:creationId xmlns:a16="http://schemas.microsoft.com/office/drawing/2014/main" id="{55DB808B-9941-A7A1-8099-A8F3F100EE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1877" y="2807001"/>
            <a:ext cx="4679298" cy="2632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03331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אינטגרציה</a:t>
            </a:r>
            <a:endParaRPr lang="ru-RU" sz="1200" b="1"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F5775655-46C9-88B5-2420-66C7357A2B88}"/>
              </a:ext>
            </a:extLst>
          </p:cNvPr>
          <p:cNvPicPr>
            <a:picLocks noChangeAspect="1"/>
          </p:cNvPicPr>
          <p:nvPr/>
        </p:nvPicPr>
        <p:blipFill>
          <a:blip r:embed="rId4"/>
          <a:srcRect/>
          <a:stretch/>
        </p:blipFill>
        <p:spPr>
          <a:xfrm>
            <a:off x="2311845" y="1870987"/>
            <a:ext cx="6648278" cy="4899508"/>
          </a:xfrm>
          <a:prstGeom prst="rect">
            <a:avLst/>
          </a:prstGeom>
        </p:spPr>
      </p:pic>
    </p:spTree>
    <p:extLst>
      <p:ext uri="{BB962C8B-B14F-4D97-AF65-F5344CB8AC3E}">
        <p14:creationId xmlns:p14="http://schemas.microsoft.com/office/powerpoint/2010/main" val="2908517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רכיבים </a:t>
            </a:r>
            <a:r>
              <a:rPr lang="ru-RU" sz="1200" b="1" dirty="0">
                <a:latin typeface="Arial" panose="020B0604020202020204" pitchFamily="34" charset="0"/>
                <a:cs typeface="Arial" panose="020B0604020202020204" pitchFamily="34" charset="0"/>
              </a:rPr>
              <a:t>)</a:t>
            </a:r>
            <a:r>
              <a:rPr lang="he-IL" sz="1200" b="1" dirty="0">
                <a:latin typeface="Arial" panose="020B0604020202020204" pitchFamily="34" charset="0"/>
                <a:cs typeface="Arial" panose="020B0604020202020204" pitchFamily="34" charset="0"/>
              </a:rPr>
              <a:t>בדיקות יחידה</a:t>
            </a:r>
            <a:r>
              <a:rPr lang="ru-RU"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בדיקות רכיב מבוצעות לעיתים קרובות בבידוד משאר המערכת בהתאם למחזור חיי הפיתוח.</a:t>
            </a:r>
          </a:p>
          <a:p>
            <a:pPr algn="r" rtl="1">
              <a:lnSpc>
                <a:spcPct val="150000"/>
              </a:lnSpc>
            </a:pPr>
            <a:r>
              <a:rPr lang="he-IL" sz="1200" u="sng" dirty="0">
                <a:latin typeface="Arial" panose="020B0604020202020204" pitchFamily="34" charset="0"/>
                <a:cs typeface="Arial" panose="020B0604020202020204" pitchFamily="34" charset="0"/>
              </a:rPr>
              <a:t>בדיקות רכיב לפעמים מצריכות: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אובייקטים מדומים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וירטואליזציה של שירותים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רתמות בדיקה - </a:t>
            </a:r>
            <a:r>
              <a:rPr lang="en-US" sz="1200" dirty="0">
                <a:latin typeface="Arial" panose="020B0604020202020204" pitchFamily="34" charset="0"/>
                <a:cs typeface="Arial" panose="020B0604020202020204" pitchFamily="34" charset="0"/>
              </a:rPr>
              <a:t>test harness</a:t>
            </a:r>
            <a:r>
              <a:rPr lang="he-IL" sz="1200" dirty="0">
                <a:latin typeface="Arial" panose="020B0604020202020204" pitchFamily="34" charset="0"/>
                <a:cs typeface="Arial" panose="020B0604020202020204" pitchFamily="34" charset="0"/>
              </a:rPr>
              <a:t> (סביבת בדיקות המכילה תותבים ומנהלי התקן הנדרשת להרצת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תותב - </a:t>
            </a:r>
            <a:r>
              <a:rPr lang="en-US" sz="1200" dirty="0">
                <a:latin typeface="Arial" panose="020B0604020202020204" pitchFamily="34" charset="0"/>
                <a:cs typeface="Arial" panose="020B0604020202020204" pitchFamily="34" charset="0"/>
              </a:rPr>
              <a:t>stubs</a:t>
            </a:r>
            <a:r>
              <a:rPr lang="he-IL" sz="1200" dirty="0">
                <a:latin typeface="Arial" panose="020B0604020202020204" pitchFamily="34" charset="0"/>
                <a:cs typeface="Arial" panose="020B0604020202020204" pitchFamily="34" charset="0"/>
              </a:rPr>
              <a:t> (רכיב המשמש לפיתוח ובדיקת רכיב הקורא לרכיב אחר. תותב יכול להחליף את הרכיב השני לו הרכיב הנבדק קורא)</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מנהלי התקנים - </a:t>
            </a:r>
            <a:r>
              <a:rPr lang="en-US" sz="1200" dirty="0">
                <a:latin typeface="Arial" panose="020B0604020202020204" pitchFamily="34" charset="0"/>
                <a:cs typeface="Arial" panose="020B0604020202020204" pitchFamily="34" charset="0"/>
              </a:rPr>
              <a:t>drivers</a:t>
            </a:r>
            <a:r>
              <a:rPr lang="he-IL" sz="1200" dirty="0">
                <a:latin typeface="Arial" panose="020B0604020202020204" pitchFamily="34" charset="0"/>
                <a:cs typeface="Arial" panose="020B0604020202020204" pitchFamily="34" charset="0"/>
              </a:rPr>
              <a:t> (רכיב תוכנה או כלי בדיקות המחליף רכיב הקורא או מכיל לרכיב שנבדק)</a:t>
            </a:r>
            <a:endParaRPr lang="en-US" sz="12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F5775655-46C9-88B5-2420-66C7357A2B88}"/>
              </a:ext>
            </a:extLst>
          </p:cNvPr>
          <p:cNvPicPr>
            <a:picLocks noChangeAspect="1"/>
          </p:cNvPicPr>
          <p:nvPr/>
        </p:nvPicPr>
        <p:blipFill>
          <a:blip r:embed="rId4"/>
          <a:srcRect/>
          <a:stretch/>
        </p:blipFill>
        <p:spPr>
          <a:xfrm>
            <a:off x="489665" y="2367960"/>
            <a:ext cx="5083721" cy="3510188"/>
          </a:xfrm>
          <a:prstGeom prst="rect">
            <a:avLst/>
          </a:prstGeom>
        </p:spPr>
      </p:pic>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35B57ABF-4AEA-25A5-16C4-E9B7E7AA412D}"/>
                  </a:ext>
                </a:extLst>
              </p14:cNvPr>
              <p14:cNvContentPartPr/>
              <p14:nvPr/>
            </p14:nvContentPartPr>
            <p14:xfrm>
              <a:off x="666064" y="4914427"/>
              <a:ext cx="95760" cy="133200"/>
            </p14:xfrm>
          </p:contentPart>
        </mc:Choice>
        <mc:Fallback xmlns="">
          <p:pic>
            <p:nvPicPr>
              <p:cNvPr id="5" name="Ink 4">
                <a:extLst>
                  <a:ext uri="{FF2B5EF4-FFF2-40B4-BE49-F238E27FC236}">
                    <a16:creationId xmlns:a16="http://schemas.microsoft.com/office/drawing/2014/main" id="{35B57ABF-4AEA-25A5-16C4-E9B7E7AA412D}"/>
                  </a:ext>
                </a:extLst>
              </p:cNvPr>
              <p:cNvPicPr/>
              <p:nvPr/>
            </p:nvPicPr>
            <p:blipFill>
              <a:blip r:embed="rId6"/>
              <a:stretch>
                <a:fillRect/>
              </a:stretch>
            </p:blipFill>
            <p:spPr>
              <a:xfrm>
                <a:off x="657064" y="4905427"/>
                <a:ext cx="113400" cy="1508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9766D04C-095B-68D7-F7B7-8C068D8368C8}"/>
                  </a:ext>
                </a:extLst>
              </p14:cNvPr>
              <p14:cNvContentPartPr/>
              <p14:nvPr/>
            </p14:nvContentPartPr>
            <p14:xfrm>
              <a:off x="1009144" y="5480707"/>
              <a:ext cx="495000" cy="531000"/>
            </p14:xfrm>
          </p:contentPart>
        </mc:Choice>
        <mc:Fallback xmlns="">
          <p:pic>
            <p:nvPicPr>
              <p:cNvPr id="6" name="Ink 5">
                <a:extLst>
                  <a:ext uri="{FF2B5EF4-FFF2-40B4-BE49-F238E27FC236}">
                    <a16:creationId xmlns:a16="http://schemas.microsoft.com/office/drawing/2014/main" id="{9766D04C-095B-68D7-F7B7-8C068D8368C8}"/>
                  </a:ext>
                </a:extLst>
              </p:cNvPr>
              <p:cNvPicPr/>
              <p:nvPr/>
            </p:nvPicPr>
            <p:blipFill>
              <a:blip r:embed="rId8"/>
              <a:stretch>
                <a:fillRect/>
              </a:stretch>
            </p:blipFill>
            <p:spPr>
              <a:xfrm>
                <a:off x="1000144" y="5471707"/>
                <a:ext cx="512640" cy="548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20A2E683-672E-8EBC-DD9E-6AD74162521D}"/>
                  </a:ext>
                </a:extLst>
              </p14:cNvPr>
              <p14:cNvContentPartPr/>
              <p14:nvPr/>
            </p14:nvContentPartPr>
            <p14:xfrm>
              <a:off x="2840464" y="6442987"/>
              <a:ext cx="227520" cy="60480"/>
            </p14:xfrm>
          </p:contentPart>
        </mc:Choice>
        <mc:Fallback xmlns="">
          <p:pic>
            <p:nvPicPr>
              <p:cNvPr id="10" name="Ink 9">
                <a:extLst>
                  <a:ext uri="{FF2B5EF4-FFF2-40B4-BE49-F238E27FC236}">
                    <a16:creationId xmlns:a16="http://schemas.microsoft.com/office/drawing/2014/main" id="{20A2E683-672E-8EBC-DD9E-6AD74162521D}"/>
                  </a:ext>
                </a:extLst>
              </p:cNvPr>
              <p:cNvPicPr/>
              <p:nvPr/>
            </p:nvPicPr>
            <p:blipFill>
              <a:blip r:embed="rId10"/>
              <a:stretch>
                <a:fillRect/>
              </a:stretch>
            </p:blipFill>
            <p:spPr>
              <a:xfrm>
                <a:off x="2831464" y="6433987"/>
                <a:ext cx="2451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BFD88CB6-C7BF-BBE8-C9B3-11D501C78634}"/>
                  </a:ext>
                </a:extLst>
              </p14:cNvPr>
              <p14:cNvContentPartPr/>
              <p14:nvPr/>
            </p14:nvContentPartPr>
            <p14:xfrm>
              <a:off x="3193624" y="1802227"/>
              <a:ext cx="2104560" cy="1171800"/>
            </p14:xfrm>
          </p:contentPart>
        </mc:Choice>
        <mc:Fallback xmlns="">
          <p:pic>
            <p:nvPicPr>
              <p:cNvPr id="13" name="Ink 12">
                <a:extLst>
                  <a:ext uri="{FF2B5EF4-FFF2-40B4-BE49-F238E27FC236}">
                    <a16:creationId xmlns:a16="http://schemas.microsoft.com/office/drawing/2014/main" id="{BFD88CB6-C7BF-BBE8-C9B3-11D501C78634}"/>
                  </a:ext>
                </a:extLst>
              </p:cNvPr>
              <p:cNvPicPr/>
              <p:nvPr/>
            </p:nvPicPr>
            <p:blipFill>
              <a:blip r:embed="rId14"/>
              <a:stretch>
                <a:fillRect/>
              </a:stretch>
            </p:blipFill>
            <p:spPr>
              <a:xfrm>
                <a:off x="3184626" y="1793230"/>
                <a:ext cx="2122197" cy="1189435"/>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4" name="Ink 13">
                <a:extLst>
                  <a:ext uri="{FF2B5EF4-FFF2-40B4-BE49-F238E27FC236}">
                    <a16:creationId xmlns:a16="http://schemas.microsoft.com/office/drawing/2014/main" id="{02E600C2-E48B-C527-15DF-97E07807C562}"/>
                  </a:ext>
                </a:extLst>
              </p14:cNvPr>
              <p14:cNvContentPartPr/>
              <p14:nvPr/>
            </p14:nvContentPartPr>
            <p14:xfrm>
              <a:off x="3965104" y="1870987"/>
              <a:ext cx="360" cy="360"/>
            </p14:xfrm>
          </p:contentPart>
        </mc:Choice>
        <mc:Fallback xmlns="">
          <p:pic>
            <p:nvPicPr>
              <p:cNvPr id="14" name="Ink 13">
                <a:extLst>
                  <a:ext uri="{FF2B5EF4-FFF2-40B4-BE49-F238E27FC236}">
                    <a16:creationId xmlns:a16="http://schemas.microsoft.com/office/drawing/2014/main" id="{02E600C2-E48B-C527-15DF-97E07807C562}"/>
                  </a:ext>
                </a:extLst>
              </p:cNvPr>
              <p:cNvPicPr/>
              <p:nvPr/>
            </p:nvPicPr>
            <p:blipFill>
              <a:blip r:embed="rId16"/>
              <a:stretch>
                <a:fillRect/>
              </a:stretch>
            </p:blipFill>
            <p:spPr>
              <a:xfrm>
                <a:off x="3902104" y="1807987"/>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5" name="Ink 14">
                <a:extLst>
                  <a:ext uri="{FF2B5EF4-FFF2-40B4-BE49-F238E27FC236}">
                    <a16:creationId xmlns:a16="http://schemas.microsoft.com/office/drawing/2014/main" id="{D5B8B6DE-3E45-CE71-A98E-6404E2F0B7EA}"/>
                  </a:ext>
                </a:extLst>
              </p14:cNvPr>
              <p14:cNvContentPartPr/>
              <p14:nvPr/>
            </p14:nvContentPartPr>
            <p14:xfrm>
              <a:off x="1769824" y="1725907"/>
              <a:ext cx="2862360" cy="493200"/>
            </p14:xfrm>
          </p:contentPart>
        </mc:Choice>
        <mc:Fallback xmlns="">
          <p:pic>
            <p:nvPicPr>
              <p:cNvPr id="15" name="Ink 14">
                <a:extLst>
                  <a:ext uri="{FF2B5EF4-FFF2-40B4-BE49-F238E27FC236}">
                    <a16:creationId xmlns:a16="http://schemas.microsoft.com/office/drawing/2014/main" id="{D5B8B6DE-3E45-CE71-A98E-6404E2F0B7EA}"/>
                  </a:ext>
                </a:extLst>
              </p:cNvPr>
              <p:cNvPicPr/>
              <p:nvPr/>
            </p:nvPicPr>
            <p:blipFill>
              <a:blip r:embed="rId18"/>
              <a:stretch>
                <a:fillRect/>
              </a:stretch>
            </p:blipFill>
            <p:spPr>
              <a:xfrm>
                <a:off x="1706824" y="1662907"/>
                <a:ext cx="2988000" cy="618840"/>
              </a:xfrm>
              <a:prstGeom prst="rect">
                <a:avLst/>
              </a:prstGeom>
            </p:spPr>
          </p:pic>
        </mc:Fallback>
      </mc:AlternateContent>
      <p:grpSp>
        <p:nvGrpSpPr>
          <p:cNvPr id="22" name="Group 21">
            <a:extLst>
              <a:ext uri="{FF2B5EF4-FFF2-40B4-BE49-F238E27FC236}">
                <a16:creationId xmlns:a16="http://schemas.microsoft.com/office/drawing/2014/main" id="{64D4FA9B-8409-3D92-03C2-FCD909544241}"/>
              </a:ext>
            </a:extLst>
          </p:cNvPr>
          <p:cNvGrpSpPr/>
          <p:nvPr/>
        </p:nvGrpSpPr>
        <p:grpSpPr>
          <a:xfrm>
            <a:off x="879544" y="5614627"/>
            <a:ext cx="1325520" cy="777600"/>
            <a:chOff x="879544" y="5614627"/>
            <a:chExt cx="1325520" cy="777600"/>
          </a:xfrm>
        </p:grpSpPr>
        <mc:AlternateContent xmlns:mc="http://schemas.openxmlformats.org/markup-compatibility/2006" xmlns:p14="http://schemas.microsoft.com/office/powerpoint/2010/main">
          <mc:Choice Requires="p14">
            <p:contentPart p14:bwMode="auto" r:id="rId19">
              <p14:nvContentPartPr>
                <p14:cNvPr id="16" name="Ink 15">
                  <a:extLst>
                    <a:ext uri="{FF2B5EF4-FFF2-40B4-BE49-F238E27FC236}">
                      <a16:creationId xmlns:a16="http://schemas.microsoft.com/office/drawing/2014/main" id="{E34B3B8E-6799-F456-0A0E-5EA1AAA52690}"/>
                    </a:ext>
                  </a:extLst>
                </p14:cNvPr>
                <p14:cNvContentPartPr/>
                <p14:nvPr/>
              </p14:nvContentPartPr>
              <p14:xfrm>
                <a:off x="879544" y="5614627"/>
                <a:ext cx="576360" cy="367920"/>
              </p14:xfrm>
            </p:contentPart>
          </mc:Choice>
          <mc:Fallback xmlns="">
            <p:pic>
              <p:nvPicPr>
                <p:cNvPr id="16" name="Ink 15">
                  <a:extLst>
                    <a:ext uri="{FF2B5EF4-FFF2-40B4-BE49-F238E27FC236}">
                      <a16:creationId xmlns:a16="http://schemas.microsoft.com/office/drawing/2014/main" id="{E34B3B8E-6799-F456-0A0E-5EA1AAA52690}"/>
                    </a:ext>
                  </a:extLst>
                </p:cNvPr>
                <p:cNvPicPr/>
                <p:nvPr/>
              </p:nvPicPr>
              <p:blipFill>
                <a:blip r:embed="rId20"/>
                <a:stretch>
                  <a:fillRect/>
                </a:stretch>
              </p:blipFill>
              <p:spPr>
                <a:xfrm>
                  <a:off x="816544" y="5551627"/>
                  <a:ext cx="702000" cy="4935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8" name="Ink 17">
                  <a:extLst>
                    <a:ext uri="{FF2B5EF4-FFF2-40B4-BE49-F238E27FC236}">
                      <a16:creationId xmlns:a16="http://schemas.microsoft.com/office/drawing/2014/main" id="{55D3E320-242D-1C2F-59DD-9D5636A1EEDD}"/>
                    </a:ext>
                  </a:extLst>
                </p14:cNvPr>
                <p14:cNvContentPartPr/>
                <p14:nvPr/>
              </p14:nvContentPartPr>
              <p14:xfrm>
                <a:off x="1390744" y="6011707"/>
                <a:ext cx="293040" cy="192600"/>
              </p14:xfrm>
            </p:contentPart>
          </mc:Choice>
          <mc:Fallback xmlns="">
            <p:pic>
              <p:nvPicPr>
                <p:cNvPr id="18" name="Ink 17">
                  <a:extLst>
                    <a:ext uri="{FF2B5EF4-FFF2-40B4-BE49-F238E27FC236}">
                      <a16:creationId xmlns:a16="http://schemas.microsoft.com/office/drawing/2014/main" id="{55D3E320-242D-1C2F-59DD-9D5636A1EEDD}"/>
                    </a:ext>
                  </a:extLst>
                </p:cNvPr>
                <p:cNvPicPr/>
                <p:nvPr/>
              </p:nvPicPr>
              <p:blipFill>
                <a:blip r:embed="rId22"/>
                <a:stretch>
                  <a:fillRect/>
                </a:stretch>
              </p:blipFill>
              <p:spPr>
                <a:xfrm>
                  <a:off x="1327744" y="5948707"/>
                  <a:ext cx="418680" cy="3182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9" name="Ink 18">
                  <a:extLst>
                    <a:ext uri="{FF2B5EF4-FFF2-40B4-BE49-F238E27FC236}">
                      <a16:creationId xmlns:a16="http://schemas.microsoft.com/office/drawing/2014/main" id="{C1D5934F-BE4B-DDF4-AEED-8477E09AABF9}"/>
                    </a:ext>
                  </a:extLst>
                </p14:cNvPr>
                <p14:cNvContentPartPr/>
                <p14:nvPr/>
              </p14:nvContentPartPr>
              <p14:xfrm>
                <a:off x="1418104" y="6036907"/>
                <a:ext cx="607320" cy="295560"/>
              </p14:xfrm>
            </p:contentPart>
          </mc:Choice>
          <mc:Fallback xmlns="">
            <p:pic>
              <p:nvPicPr>
                <p:cNvPr id="19" name="Ink 18">
                  <a:extLst>
                    <a:ext uri="{FF2B5EF4-FFF2-40B4-BE49-F238E27FC236}">
                      <a16:creationId xmlns:a16="http://schemas.microsoft.com/office/drawing/2014/main" id="{C1D5934F-BE4B-DDF4-AEED-8477E09AABF9}"/>
                    </a:ext>
                  </a:extLst>
                </p:cNvPr>
                <p:cNvPicPr/>
                <p:nvPr/>
              </p:nvPicPr>
              <p:blipFill>
                <a:blip r:embed="rId24"/>
                <a:stretch>
                  <a:fillRect/>
                </a:stretch>
              </p:blipFill>
              <p:spPr>
                <a:xfrm>
                  <a:off x="1355104" y="5973907"/>
                  <a:ext cx="732960" cy="4212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0" name="Ink 19">
                  <a:extLst>
                    <a:ext uri="{FF2B5EF4-FFF2-40B4-BE49-F238E27FC236}">
                      <a16:creationId xmlns:a16="http://schemas.microsoft.com/office/drawing/2014/main" id="{E8093D5F-E6E1-E041-A11C-2588EFF135FB}"/>
                    </a:ext>
                  </a:extLst>
                </p14:cNvPr>
                <p14:cNvContentPartPr/>
                <p14:nvPr/>
              </p14:nvContentPartPr>
              <p14:xfrm>
                <a:off x="1819144" y="6246427"/>
                <a:ext cx="385920" cy="145800"/>
              </p14:xfrm>
            </p:contentPart>
          </mc:Choice>
          <mc:Fallback xmlns="">
            <p:pic>
              <p:nvPicPr>
                <p:cNvPr id="20" name="Ink 19">
                  <a:extLst>
                    <a:ext uri="{FF2B5EF4-FFF2-40B4-BE49-F238E27FC236}">
                      <a16:creationId xmlns:a16="http://schemas.microsoft.com/office/drawing/2014/main" id="{E8093D5F-E6E1-E041-A11C-2588EFF135FB}"/>
                    </a:ext>
                  </a:extLst>
                </p:cNvPr>
                <p:cNvPicPr/>
                <p:nvPr/>
              </p:nvPicPr>
              <p:blipFill>
                <a:blip r:embed="rId26"/>
                <a:stretch>
                  <a:fillRect/>
                </a:stretch>
              </p:blipFill>
              <p:spPr>
                <a:xfrm>
                  <a:off x="1756144" y="6183427"/>
                  <a:ext cx="511560" cy="27144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1" name="Ink 20">
                  <a:extLst>
                    <a:ext uri="{FF2B5EF4-FFF2-40B4-BE49-F238E27FC236}">
                      <a16:creationId xmlns:a16="http://schemas.microsoft.com/office/drawing/2014/main" id="{6BCE1298-6B1D-1A90-EBC2-F65ECC2A4CFD}"/>
                    </a:ext>
                  </a:extLst>
                </p14:cNvPr>
                <p14:cNvContentPartPr/>
                <p14:nvPr/>
              </p14:nvContentPartPr>
              <p14:xfrm>
                <a:off x="1895464" y="6279187"/>
                <a:ext cx="207000" cy="53640"/>
              </p14:xfrm>
            </p:contentPart>
          </mc:Choice>
          <mc:Fallback xmlns="">
            <p:pic>
              <p:nvPicPr>
                <p:cNvPr id="21" name="Ink 20">
                  <a:extLst>
                    <a:ext uri="{FF2B5EF4-FFF2-40B4-BE49-F238E27FC236}">
                      <a16:creationId xmlns:a16="http://schemas.microsoft.com/office/drawing/2014/main" id="{6BCE1298-6B1D-1A90-EBC2-F65ECC2A4CFD}"/>
                    </a:ext>
                  </a:extLst>
                </p:cNvPr>
                <p:cNvPicPr/>
                <p:nvPr/>
              </p:nvPicPr>
              <p:blipFill>
                <a:blip r:embed="rId28"/>
                <a:stretch>
                  <a:fillRect/>
                </a:stretch>
              </p:blipFill>
              <p:spPr>
                <a:xfrm>
                  <a:off x="1832464" y="6216187"/>
                  <a:ext cx="332640" cy="179280"/>
                </a:xfrm>
                <a:prstGeom prst="rect">
                  <a:avLst/>
                </a:prstGeom>
              </p:spPr>
            </p:pic>
          </mc:Fallback>
        </mc:AlternateContent>
      </p:grpSp>
    </p:spTree>
    <p:extLst>
      <p:ext uri="{BB962C8B-B14F-4D97-AF65-F5344CB8AC3E}">
        <p14:creationId xmlns:p14="http://schemas.microsoft.com/office/powerpoint/2010/main" val="56156758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רכיבים </a:t>
            </a:r>
            <a:r>
              <a:rPr lang="ru-RU" sz="1200" b="1" dirty="0">
                <a:latin typeface="Arial" panose="020B0604020202020204" pitchFamily="34" charset="0"/>
                <a:cs typeface="Arial" panose="020B0604020202020204" pitchFamily="34" charset="0"/>
              </a:rPr>
              <a:t>)</a:t>
            </a:r>
            <a:r>
              <a:rPr lang="he-IL" sz="1200" b="1" dirty="0">
                <a:latin typeface="Arial" panose="020B0604020202020204" pitchFamily="34" charset="0"/>
                <a:cs typeface="Arial" panose="020B0604020202020204" pitchFamily="34" charset="0"/>
              </a:rPr>
              <a:t>בדיקות יחידה</a:t>
            </a:r>
            <a:r>
              <a:rPr lang="ru-RU"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דוגמא: תוכנית שנבדקת מנגנת קבצי </a:t>
            </a:r>
            <a:r>
              <a:rPr lang="en-US" sz="1200" dirty="0">
                <a:latin typeface="Arial" panose="020B0604020202020204" pitchFamily="34" charset="0"/>
                <a:cs typeface="Arial" panose="020B0604020202020204" pitchFamily="34" charset="0"/>
              </a:rPr>
              <a:t>mp3</a:t>
            </a:r>
            <a:r>
              <a:rPr lang="he-IL" sz="1200" dirty="0">
                <a:latin typeface="Arial" panose="020B0604020202020204" pitchFamily="34" charset="0"/>
                <a:cs typeface="Arial" panose="020B0604020202020204" pitchFamily="34" charset="0"/>
              </a:rPr>
              <a:t> אשר נמצאים על מחשב המשתמש</a:t>
            </a:r>
          </a:p>
          <a:p>
            <a:pPr algn="r" rtl="1">
              <a:lnSpc>
                <a:spcPct val="150000"/>
              </a:lnSpc>
            </a:pPr>
            <a:r>
              <a:rPr lang="he-IL" sz="1200" dirty="0">
                <a:latin typeface="Arial" panose="020B0604020202020204" pitchFamily="34" charset="0"/>
                <a:cs typeface="Arial" panose="020B0604020202020204" pitchFamily="34" charset="0"/>
              </a:rPr>
              <a:t>המשתמש מזין את שם האמן שהוא רוצה לשמוע </a:t>
            </a:r>
            <a:r>
              <a:rPr lang="he-IL" sz="1200" dirty="0">
                <a:latin typeface="Arial" panose="020B0604020202020204" pitchFamily="34" charset="0"/>
              </a:rPr>
              <a:t>-&gt; התוכנית מאתרת את הספרייה אשר מכילה את קבצי ה-</a:t>
            </a:r>
            <a:r>
              <a:rPr lang="en-US" sz="1200" dirty="0">
                <a:latin typeface="Arial" panose="020B0604020202020204" pitchFamily="34" charset="0"/>
              </a:rPr>
              <a:t>mp3</a:t>
            </a:r>
            <a:r>
              <a:rPr lang="he-IL" sz="1200" dirty="0">
                <a:latin typeface="Arial" panose="020B0604020202020204" pitchFamily="34" charset="0"/>
              </a:rPr>
              <a:t> </a:t>
            </a:r>
            <a:r>
              <a:rPr lang="he-IL" sz="1200" dirty="0">
                <a:latin typeface="Arial" panose="020B0604020202020204" pitchFamily="34" charset="0"/>
                <a:cs typeface="Arial" panose="020B0604020202020204" pitchFamily="34" charset="0"/>
              </a:rPr>
              <a:t>הרלוונטיים לפי שם האמן </a:t>
            </a:r>
            <a:r>
              <a:rPr lang="he-IL" sz="1200" dirty="0">
                <a:latin typeface="Arial" panose="020B0604020202020204" pitchFamily="34" charset="0"/>
              </a:rPr>
              <a:t>-&gt; התוכנית שולחת קריאה לנגן ה-</a:t>
            </a:r>
            <a:r>
              <a:rPr lang="en-US" sz="1200" dirty="0">
                <a:latin typeface="Arial" panose="020B0604020202020204" pitchFamily="34" charset="0"/>
              </a:rPr>
              <a:t>mp3</a:t>
            </a:r>
            <a:r>
              <a:rPr lang="he-IL" sz="1200" dirty="0">
                <a:latin typeface="Arial" panose="020B0604020202020204" pitchFamily="34" charset="0"/>
              </a:rPr>
              <a:t> לנגן </a:t>
            </a:r>
            <a:r>
              <a:rPr lang="he-IL" sz="1200" dirty="0">
                <a:latin typeface="Arial" panose="020B0604020202020204" pitchFamily="34" charset="0"/>
                <a:cs typeface="Arial" panose="020B0604020202020204" pitchFamily="34" charset="0"/>
              </a:rPr>
              <a:t>את הקבצים שנשמעו</a:t>
            </a:r>
          </a:p>
          <a:p>
            <a:pPr marL="228600" indent="-228600" algn="r" rtl="1">
              <a:lnSpc>
                <a:spcPct val="150000"/>
              </a:lnSpc>
              <a:buFont typeface="+mj-lt"/>
              <a:buAutoNum type="arabicPeriod"/>
            </a:pPr>
            <a:r>
              <a:rPr lang="he-IL" sz="1200" dirty="0">
                <a:latin typeface="Arial" panose="020B0604020202020204" pitchFamily="34" charset="0"/>
              </a:rPr>
              <a:t>ניתן ליצור </a:t>
            </a:r>
            <a:r>
              <a:rPr lang="en-US" sz="1200" dirty="0">
                <a:latin typeface="Arial" panose="020B0604020202020204" pitchFamily="34" charset="0"/>
              </a:rPr>
              <a:t>driver</a:t>
            </a:r>
            <a:r>
              <a:rPr lang="he-IL" sz="1200" dirty="0">
                <a:latin typeface="Arial" panose="020B0604020202020204" pitchFamily="34" charset="0"/>
              </a:rPr>
              <a:t> אשר </a:t>
            </a:r>
            <a:r>
              <a:rPr lang="he-IL" sz="1200" dirty="0">
                <a:latin typeface="Arial" panose="020B0604020202020204" pitchFamily="34" charset="0"/>
                <a:cs typeface="Arial" panose="020B0604020202020204" pitchFamily="34" charset="0"/>
              </a:rPr>
              <a:t>יקבל כקלט את שם האמן, ויפיק את הספרייה שמכילה את קבצי ה-</a:t>
            </a:r>
            <a:r>
              <a:rPr lang="en-US" sz="1200" dirty="0">
                <a:latin typeface="Arial" panose="020B0604020202020204" pitchFamily="34" charset="0"/>
                <a:cs typeface="Arial" panose="020B0604020202020204" pitchFamily="34" charset="0"/>
              </a:rPr>
              <a:t>mp3</a:t>
            </a:r>
            <a:r>
              <a:rPr lang="he-IL" sz="1200" dirty="0">
                <a:latin typeface="Arial" panose="020B0604020202020204" pitchFamily="34" charset="0"/>
                <a:cs typeface="Arial" panose="020B0604020202020204" pitchFamily="34" charset="0"/>
              </a:rPr>
              <a:t> של אותו אמן. ה-</a:t>
            </a:r>
            <a:r>
              <a:rPr lang="en-US" sz="1200" dirty="0">
                <a:latin typeface="Arial" panose="020B0604020202020204" pitchFamily="34" charset="0"/>
                <a:cs typeface="Arial" panose="020B0604020202020204" pitchFamily="34" charset="0"/>
              </a:rPr>
              <a:t>driver</a:t>
            </a:r>
            <a:r>
              <a:rPr lang="he-IL" sz="1200" dirty="0">
                <a:latin typeface="Arial" panose="020B0604020202020204" pitchFamily="34" charset="0"/>
                <a:cs typeface="Arial" panose="020B0604020202020204" pitchFamily="34" charset="0"/>
              </a:rPr>
              <a:t> למעשה מדמה את הקלט שנשלח לנגן ה-</a:t>
            </a:r>
            <a:r>
              <a:rPr lang="en-US" sz="1200" dirty="0">
                <a:latin typeface="Arial" panose="020B0604020202020204" pitchFamily="34" charset="0"/>
                <a:cs typeface="Arial" panose="020B0604020202020204" pitchFamily="34" charset="0"/>
              </a:rPr>
              <a:t>mp3</a:t>
            </a:r>
            <a:r>
              <a:rPr lang="he-IL" sz="1200" dirty="0">
                <a:latin typeface="Arial" panose="020B0604020202020204" pitchFamily="34" charset="0"/>
                <a:cs typeface="Arial" panose="020B0604020202020204" pitchFamily="34" charset="0"/>
              </a:rPr>
              <a:t>.</a:t>
            </a:r>
          </a:p>
          <a:p>
            <a:pPr marL="228600" indent="-228600" algn="r" rtl="1">
              <a:lnSpc>
                <a:spcPct val="150000"/>
              </a:lnSpc>
              <a:buFont typeface="+mj-lt"/>
              <a:buAutoNum type="arabicPeriod"/>
            </a:pPr>
            <a:r>
              <a:rPr lang="he-IL" sz="1200" dirty="0">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 </a:t>
            </a:r>
            <a:r>
              <a:rPr lang="he-IL" sz="1200" dirty="0">
                <a:latin typeface="Arial" panose="020B0604020202020204" pitchFamily="34" charset="0"/>
              </a:rPr>
              <a:t>ניתן ליצור </a:t>
            </a:r>
            <a:r>
              <a:rPr lang="en-US" sz="1200" dirty="0">
                <a:latin typeface="Arial" panose="020B0604020202020204" pitchFamily="34" charset="0"/>
              </a:rPr>
              <a:t>stub</a:t>
            </a:r>
            <a:r>
              <a:rPr lang="he-IL" sz="1200" dirty="0">
                <a:latin typeface="Arial" panose="020B0604020202020204" pitchFamily="34" charset="0"/>
              </a:rPr>
              <a:t> אשר </a:t>
            </a:r>
            <a:r>
              <a:rPr lang="he-IL" sz="1200" dirty="0">
                <a:latin typeface="Arial" panose="020B0604020202020204" pitchFamily="34" charset="0"/>
                <a:cs typeface="Arial" panose="020B0604020202020204" pitchFamily="34" charset="0"/>
              </a:rPr>
              <a:t>יקבל קלט של הספרייה וידמה את הקריאה לנגן ה-</a:t>
            </a:r>
            <a:r>
              <a:rPr lang="en-US" sz="1200" dirty="0">
                <a:latin typeface="Arial" panose="020B0604020202020204" pitchFamily="34" charset="0"/>
                <a:cs typeface="Arial" panose="020B0604020202020204" pitchFamily="34" charset="0"/>
              </a:rPr>
              <a:t>mp3</a:t>
            </a:r>
            <a:r>
              <a:rPr lang="he-IL"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F5775655-46C9-88B5-2420-66C7357A2B88}"/>
              </a:ext>
            </a:extLst>
          </p:cNvPr>
          <p:cNvPicPr>
            <a:picLocks noChangeAspect="1"/>
          </p:cNvPicPr>
          <p:nvPr/>
        </p:nvPicPr>
        <p:blipFill>
          <a:blip r:embed="rId4"/>
          <a:srcRect/>
          <a:stretch/>
        </p:blipFill>
        <p:spPr>
          <a:xfrm>
            <a:off x="489665" y="2367960"/>
            <a:ext cx="5083721" cy="3510188"/>
          </a:xfrm>
          <a:prstGeom prst="rect">
            <a:avLst/>
          </a:prstGeom>
        </p:spPr>
      </p:pic>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35B57ABF-4AEA-25A5-16C4-E9B7E7AA412D}"/>
                  </a:ext>
                </a:extLst>
              </p14:cNvPr>
              <p14:cNvContentPartPr/>
              <p14:nvPr/>
            </p14:nvContentPartPr>
            <p14:xfrm>
              <a:off x="666064" y="4914427"/>
              <a:ext cx="95760" cy="133200"/>
            </p14:xfrm>
          </p:contentPart>
        </mc:Choice>
        <mc:Fallback xmlns="">
          <p:pic>
            <p:nvPicPr>
              <p:cNvPr id="5" name="Ink 4">
                <a:extLst>
                  <a:ext uri="{FF2B5EF4-FFF2-40B4-BE49-F238E27FC236}">
                    <a16:creationId xmlns:a16="http://schemas.microsoft.com/office/drawing/2014/main" id="{35B57ABF-4AEA-25A5-16C4-E9B7E7AA412D}"/>
                  </a:ext>
                </a:extLst>
              </p:cNvPr>
              <p:cNvPicPr/>
              <p:nvPr/>
            </p:nvPicPr>
            <p:blipFill>
              <a:blip r:embed="rId6"/>
              <a:stretch>
                <a:fillRect/>
              </a:stretch>
            </p:blipFill>
            <p:spPr>
              <a:xfrm>
                <a:off x="657064" y="4905427"/>
                <a:ext cx="113400" cy="1508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9766D04C-095B-68D7-F7B7-8C068D8368C8}"/>
                  </a:ext>
                </a:extLst>
              </p14:cNvPr>
              <p14:cNvContentPartPr/>
              <p14:nvPr/>
            </p14:nvContentPartPr>
            <p14:xfrm>
              <a:off x="1009144" y="5480707"/>
              <a:ext cx="495000" cy="531000"/>
            </p14:xfrm>
          </p:contentPart>
        </mc:Choice>
        <mc:Fallback xmlns="">
          <p:pic>
            <p:nvPicPr>
              <p:cNvPr id="6" name="Ink 5">
                <a:extLst>
                  <a:ext uri="{FF2B5EF4-FFF2-40B4-BE49-F238E27FC236}">
                    <a16:creationId xmlns:a16="http://schemas.microsoft.com/office/drawing/2014/main" id="{9766D04C-095B-68D7-F7B7-8C068D8368C8}"/>
                  </a:ext>
                </a:extLst>
              </p:cNvPr>
              <p:cNvPicPr/>
              <p:nvPr/>
            </p:nvPicPr>
            <p:blipFill>
              <a:blip r:embed="rId8"/>
              <a:stretch>
                <a:fillRect/>
              </a:stretch>
            </p:blipFill>
            <p:spPr>
              <a:xfrm>
                <a:off x="1000144" y="5471707"/>
                <a:ext cx="512640" cy="548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20A2E683-672E-8EBC-DD9E-6AD74162521D}"/>
                  </a:ext>
                </a:extLst>
              </p14:cNvPr>
              <p14:cNvContentPartPr/>
              <p14:nvPr/>
            </p14:nvContentPartPr>
            <p14:xfrm>
              <a:off x="2840464" y="6442987"/>
              <a:ext cx="227520" cy="60480"/>
            </p14:xfrm>
          </p:contentPart>
        </mc:Choice>
        <mc:Fallback xmlns="">
          <p:pic>
            <p:nvPicPr>
              <p:cNvPr id="10" name="Ink 9">
                <a:extLst>
                  <a:ext uri="{FF2B5EF4-FFF2-40B4-BE49-F238E27FC236}">
                    <a16:creationId xmlns:a16="http://schemas.microsoft.com/office/drawing/2014/main" id="{20A2E683-672E-8EBC-DD9E-6AD74162521D}"/>
                  </a:ext>
                </a:extLst>
              </p:cNvPr>
              <p:cNvPicPr/>
              <p:nvPr/>
            </p:nvPicPr>
            <p:blipFill>
              <a:blip r:embed="rId10"/>
              <a:stretch>
                <a:fillRect/>
              </a:stretch>
            </p:blipFill>
            <p:spPr>
              <a:xfrm>
                <a:off x="2831464" y="6433987"/>
                <a:ext cx="2451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BFD88CB6-C7BF-BBE8-C9B3-11D501C78634}"/>
                  </a:ext>
                </a:extLst>
              </p14:cNvPr>
              <p14:cNvContentPartPr/>
              <p14:nvPr/>
            </p14:nvContentPartPr>
            <p14:xfrm>
              <a:off x="3193624" y="1802227"/>
              <a:ext cx="2104560" cy="1171800"/>
            </p14:xfrm>
          </p:contentPart>
        </mc:Choice>
        <mc:Fallback xmlns="">
          <p:pic>
            <p:nvPicPr>
              <p:cNvPr id="13" name="Ink 12">
                <a:extLst>
                  <a:ext uri="{FF2B5EF4-FFF2-40B4-BE49-F238E27FC236}">
                    <a16:creationId xmlns:a16="http://schemas.microsoft.com/office/drawing/2014/main" id="{BFD88CB6-C7BF-BBE8-C9B3-11D501C78634}"/>
                  </a:ext>
                </a:extLst>
              </p:cNvPr>
              <p:cNvPicPr/>
              <p:nvPr/>
            </p:nvPicPr>
            <p:blipFill>
              <a:blip r:embed="rId14"/>
              <a:stretch>
                <a:fillRect/>
              </a:stretch>
            </p:blipFill>
            <p:spPr>
              <a:xfrm>
                <a:off x="3184626" y="1793230"/>
                <a:ext cx="2122197" cy="1189435"/>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4" name="Ink 13">
                <a:extLst>
                  <a:ext uri="{FF2B5EF4-FFF2-40B4-BE49-F238E27FC236}">
                    <a16:creationId xmlns:a16="http://schemas.microsoft.com/office/drawing/2014/main" id="{02E600C2-E48B-C527-15DF-97E07807C562}"/>
                  </a:ext>
                </a:extLst>
              </p14:cNvPr>
              <p14:cNvContentPartPr/>
              <p14:nvPr/>
            </p14:nvContentPartPr>
            <p14:xfrm>
              <a:off x="3965104" y="1870987"/>
              <a:ext cx="360" cy="360"/>
            </p14:xfrm>
          </p:contentPart>
        </mc:Choice>
        <mc:Fallback xmlns="">
          <p:pic>
            <p:nvPicPr>
              <p:cNvPr id="14" name="Ink 13">
                <a:extLst>
                  <a:ext uri="{FF2B5EF4-FFF2-40B4-BE49-F238E27FC236}">
                    <a16:creationId xmlns:a16="http://schemas.microsoft.com/office/drawing/2014/main" id="{02E600C2-E48B-C527-15DF-97E07807C562}"/>
                  </a:ext>
                </a:extLst>
              </p:cNvPr>
              <p:cNvPicPr/>
              <p:nvPr/>
            </p:nvPicPr>
            <p:blipFill>
              <a:blip r:embed="rId16"/>
              <a:stretch>
                <a:fillRect/>
              </a:stretch>
            </p:blipFill>
            <p:spPr>
              <a:xfrm>
                <a:off x="3902104" y="1807987"/>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5" name="Ink 14">
                <a:extLst>
                  <a:ext uri="{FF2B5EF4-FFF2-40B4-BE49-F238E27FC236}">
                    <a16:creationId xmlns:a16="http://schemas.microsoft.com/office/drawing/2014/main" id="{D5B8B6DE-3E45-CE71-A98E-6404E2F0B7EA}"/>
                  </a:ext>
                </a:extLst>
              </p14:cNvPr>
              <p14:cNvContentPartPr/>
              <p14:nvPr/>
            </p14:nvContentPartPr>
            <p14:xfrm>
              <a:off x="1769824" y="1725907"/>
              <a:ext cx="2862360" cy="493200"/>
            </p14:xfrm>
          </p:contentPart>
        </mc:Choice>
        <mc:Fallback xmlns="">
          <p:pic>
            <p:nvPicPr>
              <p:cNvPr id="15" name="Ink 14">
                <a:extLst>
                  <a:ext uri="{FF2B5EF4-FFF2-40B4-BE49-F238E27FC236}">
                    <a16:creationId xmlns:a16="http://schemas.microsoft.com/office/drawing/2014/main" id="{D5B8B6DE-3E45-CE71-A98E-6404E2F0B7EA}"/>
                  </a:ext>
                </a:extLst>
              </p:cNvPr>
              <p:cNvPicPr/>
              <p:nvPr/>
            </p:nvPicPr>
            <p:blipFill>
              <a:blip r:embed="rId18"/>
              <a:stretch>
                <a:fillRect/>
              </a:stretch>
            </p:blipFill>
            <p:spPr>
              <a:xfrm>
                <a:off x="1706824" y="1662907"/>
                <a:ext cx="2988000" cy="618840"/>
              </a:xfrm>
              <a:prstGeom prst="rect">
                <a:avLst/>
              </a:prstGeom>
            </p:spPr>
          </p:pic>
        </mc:Fallback>
      </mc:AlternateContent>
      <p:grpSp>
        <p:nvGrpSpPr>
          <p:cNvPr id="22" name="Group 21">
            <a:extLst>
              <a:ext uri="{FF2B5EF4-FFF2-40B4-BE49-F238E27FC236}">
                <a16:creationId xmlns:a16="http://schemas.microsoft.com/office/drawing/2014/main" id="{64D4FA9B-8409-3D92-03C2-FCD909544241}"/>
              </a:ext>
            </a:extLst>
          </p:cNvPr>
          <p:cNvGrpSpPr/>
          <p:nvPr/>
        </p:nvGrpSpPr>
        <p:grpSpPr>
          <a:xfrm>
            <a:off x="879544" y="5614627"/>
            <a:ext cx="1325520" cy="777600"/>
            <a:chOff x="879544" y="5614627"/>
            <a:chExt cx="1325520" cy="777600"/>
          </a:xfrm>
        </p:grpSpPr>
        <mc:AlternateContent xmlns:mc="http://schemas.openxmlformats.org/markup-compatibility/2006" xmlns:p14="http://schemas.microsoft.com/office/powerpoint/2010/main">
          <mc:Choice Requires="p14">
            <p:contentPart p14:bwMode="auto" r:id="rId19">
              <p14:nvContentPartPr>
                <p14:cNvPr id="16" name="Ink 15">
                  <a:extLst>
                    <a:ext uri="{FF2B5EF4-FFF2-40B4-BE49-F238E27FC236}">
                      <a16:creationId xmlns:a16="http://schemas.microsoft.com/office/drawing/2014/main" id="{E34B3B8E-6799-F456-0A0E-5EA1AAA52690}"/>
                    </a:ext>
                  </a:extLst>
                </p14:cNvPr>
                <p14:cNvContentPartPr/>
                <p14:nvPr/>
              </p14:nvContentPartPr>
              <p14:xfrm>
                <a:off x="879544" y="5614627"/>
                <a:ext cx="576360" cy="367920"/>
              </p14:xfrm>
            </p:contentPart>
          </mc:Choice>
          <mc:Fallback xmlns="">
            <p:pic>
              <p:nvPicPr>
                <p:cNvPr id="16" name="Ink 15">
                  <a:extLst>
                    <a:ext uri="{FF2B5EF4-FFF2-40B4-BE49-F238E27FC236}">
                      <a16:creationId xmlns:a16="http://schemas.microsoft.com/office/drawing/2014/main" id="{E34B3B8E-6799-F456-0A0E-5EA1AAA52690}"/>
                    </a:ext>
                  </a:extLst>
                </p:cNvPr>
                <p:cNvPicPr/>
                <p:nvPr/>
              </p:nvPicPr>
              <p:blipFill>
                <a:blip r:embed="rId20"/>
                <a:stretch>
                  <a:fillRect/>
                </a:stretch>
              </p:blipFill>
              <p:spPr>
                <a:xfrm>
                  <a:off x="816544" y="5551627"/>
                  <a:ext cx="702000" cy="4935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8" name="Ink 17">
                  <a:extLst>
                    <a:ext uri="{FF2B5EF4-FFF2-40B4-BE49-F238E27FC236}">
                      <a16:creationId xmlns:a16="http://schemas.microsoft.com/office/drawing/2014/main" id="{55D3E320-242D-1C2F-59DD-9D5636A1EEDD}"/>
                    </a:ext>
                  </a:extLst>
                </p14:cNvPr>
                <p14:cNvContentPartPr/>
                <p14:nvPr/>
              </p14:nvContentPartPr>
              <p14:xfrm>
                <a:off x="1390744" y="6011707"/>
                <a:ext cx="293040" cy="192600"/>
              </p14:xfrm>
            </p:contentPart>
          </mc:Choice>
          <mc:Fallback xmlns="">
            <p:pic>
              <p:nvPicPr>
                <p:cNvPr id="18" name="Ink 17">
                  <a:extLst>
                    <a:ext uri="{FF2B5EF4-FFF2-40B4-BE49-F238E27FC236}">
                      <a16:creationId xmlns:a16="http://schemas.microsoft.com/office/drawing/2014/main" id="{55D3E320-242D-1C2F-59DD-9D5636A1EEDD}"/>
                    </a:ext>
                  </a:extLst>
                </p:cNvPr>
                <p:cNvPicPr/>
                <p:nvPr/>
              </p:nvPicPr>
              <p:blipFill>
                <a:blip r:embed="rId22"/>
                <a:stretch>
                  <a:fillRect/>
                </a:stretch>
              </p:blipFill>
              <p:spPr>
                <a:xfrm>
                  <a:off x="1327744" y="5948707"/>
                  <a:ext cx="418680" cy="3182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9" name="Ink 18">
                  <a:extLst>
                    <a:ext uri="{FF2B5EF4-FFF2-40B4-BE49-F238E27FC236}">
                      <a16:creationId xmlns:a16="http://schemas.microsoft.com/office/drawing/2014/main" id="{C1D5934F-BE4B-DDF4-AEED-8477E09AABF9}"/>
                    </a:ext>
                  </a:extLst>
                </p14:cNvPr>
                <p14:cNvContentPartPr/>
                <p14:nvPr/>
              </p14:nvContentPartPr>
              <p14:xfrm>
                <a:off x="1418104" y="6036907"/>
                <a:ext cx="607320" cy="295560"/>
              </p14:xfrm>
            </p:contentPart>
          </mc:Choice>
          <mc:Fallback xmlns="">
            <p:pic>
              <p:nvPicPr>
                <p:cNvPr id="19" name="Ink 18">
                  <a:extLst>
                    <a:ext uri="{FF2B5EF4-FFF2-40B4-BE49-F238E27FC236}">
                      <a16:creationId xmlns:a16="http://schemas.microsoft.com/office/drawing/2014/main" id="{C1D5934F-BE4B-DDF4-AEED-8477E09AABF9}"/>
                    </a:ext>
                  </a:extLst>
                </p:cNvPr>
                <p:cNvPicPr/>
                <p:nvPr/>
              </p:nvPicPr>
              <p:blipFill>
                <a:blip r:embed="rId24"/>
                <a:stretch>
                  <a:fillRect/>
                </a:stretch>
              </p:blipFill>
              <p:spPr>
                <a:xfrm>
                  <a:off x="1355104" y="5973907"/>
                  <a:ext cx="732960" cy="4212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0" name="Ink 19">
                  <a:extLst>
                    <a:ext uri="{FF2B5EF4-FFF2-40B4-BE49-F238E27FC236}">
                      <a16:creationId xmlns:a16="http://schemas.microsoft.com/office/drawing/2014/main" id="{E8093D5F-E6E1-E041-A11C-2588EFF135FB}"/>
                    </a:ext>
                  </a:extLst>
                </p14:cNvPr>
                <p14:cNvContentPartPr/>
                <p14:nvPr/>
              </p14:nvContentPartPr>
              <p14:xfrm>
                <a:off x="1819144" y="6246427"/>
                <a:ext cx="385920" cy="145800"/>
              </p14:xfrm>
            </p:contentPart>
          </mc:Choice>
          <mc:Fallback xmlns="">
            <p:pic>
              <p:nvPicPr>
                <p:cNvPr id="20" name="Ink 19">
                  <a:extLst>
                    <a:ext uri="{FF2B5EF4-FFF2-40B4-BE49-F238E27FC236}">
                      <a16:creationId xmlns:a16="http://schemas.microsoft.com/office/drawing/2014/main" id="{E8093D5F-E6E1-E041-A11C-2588EFF135FB}"/>
                    </a:ext>
                  </a:extLst>
                </p:cNvPr>
                <p:cNvPicPr/>
                <p:nvPr/>
              </p:nvPicPr>
              <p:blipFill>
                <a:blip r:embed="rId26"/>
                <a:stretch>
                  <a:fillRect/>
                </a:stretch>
              </p:blipFill>
              <p:spPr>
                <a:xfrm>
                  <a:off x="1756144" y="6183427"/>
                  <a:ext cx="511560" cy="27144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1" name="Ink 20">
                  <a:extLst>
                    <a:ext uri="{FF2B5EF4-FFF2-40B4-BE49-F238E27FC236}">
                      <a16:creationId xmlns:a16="http://schemas.microsoft.com/office/drawing/2014/main" id="{6BCE1298-6B1D-1A90-EBC2-F65ECC2A4CFD}"/>
                    </a:ext>
                  </a:extLst>
                </p14:cNvPr>
                <p14:cNvContentPartPr/>
                <p14:nvPr/>
              </p14:nvContentPartPr>
              <p14:xfrm>
                <a:off x="1895464" y="6279187"/>
                <a:ext cx="207000" cy="53640"/>
              </p14:xfrm>
            </p:contentPart>
          </mc:Choice>
          <mc:Fallback xmlns="">
            <p:pic>
              <p:nvPicPr>
                <p:cNvPr id="21" name="Ink 20">
                  <a:extLst>
                    <a:ext uri="{FF2B5EF4-FFF2-40B4-BE49-F238E27FC236}">
                      <a16:creationId xmlns:a16="http://schemas.microsoft.com/office/drawing/2014/main" id="{6BCE1298-6B1D-1A90-EBC2-F65ECC2A4CFD}"/>
                    </a:ext>
                  </a:extLst>
                </p:cNvPr>
                <p:cNvPicPr/>
                <p:nvPr/>
              </p:nvPicPr>
              <p:blipFill>
                <a:blip r:embed="rId28"/>
                <a:stretch>
                  <a:fillRect/>
                </a:stretch>
              </p:blipFill>
              <p:spPr>
                <a:xfrm>
                  <a:off x="1832464" y="6216187"/>
                  <a:ext cx="332640" cy="179280"/>
                </a:xfrm>
                <a:prstGeom prst="rect">
                  <a:avLst/>
                </a:prstGeom>
              </p:spPr>
            </p:pic>
          </mc:Fallback>
        </mc:AlternateContent>
      </p:grpSp>
    </p:spTree>
    <p:extLst>
      <p:ext uri="{BB962C8B-B14F-4D97-AF65-F5344CB8AC3E}">
        <p14:creationId xmlns:p14="http://schemas.microsoft.com/office/powerpoint/2010/main" val="5788131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רכיבים </a:t>
            </a:r>
            <a:r>
              <a:rPr lang="ru-RU" sz="1200" b="1" dirty="0">
                <a:latin typeface="Arial" panose="020B0604020202020204" pitchFamily="34" charset="0"/>
                <a:cs typeface="Arial" panose="020B0604020202020204" pitchFamily="34" charset="0"/>
              </a:rPr>
              <a:t>)</a:t>
            </a:r>
            <a:r>
              <a:rPr lang="he-IL" sz="1200" b="1" dirty="0">
                <a:latin typeface="Arial" panose="020B0604020202020204" pitchFamily="34" charset="0"/>
                <a:cs typeface="Arial" panose="020B0604020202020204" pitchFamily="34" charset="0"/>
              </a:rPr>
              <a:t>בדיקות יחידה</a:t>
            </a:r>
            <a:r>
              <a:rPr lang="ru-RU" sz="1200" b="1" dirty="0">
                <a:latin typeface="Arial" panose="020B0604020202020204" pitchFamily="34" charset="0"/>
                <a:cs typeface="Arial" panose="020B0604020202020204" pitchFamily="34" charset="0"/>
              </a:rPr>
              <a:t>(</a:t>
            </a:r>
          </a:p>
          <a:p>
            <a:pPr algn="r" rtl="1">
              <a:lnSpc>
                <a:spcPct val="150000"/>
              </a:lnSpc>
            </a:pPr>
            <a:r>
              <a:rPr lang="he-IL" sz="1200" u="sng" dirty="0">
                <a:latin typeface="Arial" panose="020B0604020202020204" pitchFamily="34" charset="0"/>
                <a:cs typeface="Arial" panose="020B0604020202020204" pitchFamily="34" charset="0"/>
              </a:rPr>
              <a:t>מקורות המידע בשלב בדיקות היחידה הינם</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מפרטי עיצוב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קוד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מודלי נתונים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מפרט רכיבים</a:t>
            </a:r>
          </a:p>
        </p:txBody>
      </p:sp>
      <p:pic>
        <p:nvPicPr>
          <p:cNvPr id="4" name="Picture 3">
            <a:extLst>
              <a:ext uri="{FF2B5EF4-FFF2-40B4-BE49-F238E27FC236}">
                <a16:creationId xmlns:a16="http://schemas.microsoft.com/office/drawing/2014/main" id="{F5775655-46C9-88B5-2420-66C7357A2B88}"/>
              </a:ext>
            </a:extLst>
          </p:cNvPr>
          <p:cNvPicPr>
            <a:picLocks noChangeAspect="1"/>
          </p:cNvPicPr>
          <p:nvPr/>
        </p:nvPicPr>
        <p:blipFill>
          <a:blip r:embed="rId4"/>
          <a:srcRect/>
          <a:stretch/>
        </p:blipFill>
        <p:spPr>
          <a:xfrm>
            <a:off x="489665" y="2367960"/>
            <a:ext cx="5083721" cy="3510188"/>
          </a:xfrm>
          <a:prstGeom prst="rect">
            <a:avLst/>
          </a:prstGeom>
        </p:spPr>
      </p:pic>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35B57ABF-4AEA-25A5-16C4-E9B7E7AA412D}"/>
                  </a:ext>
                </a:extLst>
              </p14:cNvPr>
              <p14:cNvContentPartPr/>
              <p14:nvPr/>
            </p14:nvContentPartPr>
            <p14:xfrm>
              <a:off x="666064" y="4914427"/>
              <a:ext cx="95760" cy="133200"/>
            </p14:xfrm>
          </p:contentPart>
        </mc:Choice>
        <mc:Fallback xmlns="">
          <p:pic>
            <p:nvPicPr>
              <p:cNvPr id="5" name="Ink 4">
                <a:extLst>
                  <a:ext uri="{FF2B5EF4-FFF2-40B4-BE49-F238E27FC236}">
                    <a16:creationId xmlns:a16="http://schemas.microsoft.com/office/drawing/2014/main" id="{35B57ABF-4AEA-25A5-16C4-E9B7E7AA412D}"/>
                  </a:ext>
                </a:extLst>
              </p:cNvPr>
              <p:cNvPicPr/>
              <p:nvPr/>
            </p:nvPicPr>
            <p:blipFill>
              <a:blip r:embed="rId6"/>
              <a:stretch>
                <a:fillRect/>
              </a:stretch>
            </p:blipFill>
            <p:spPr>
              <a:xfrm>
                <a:off x="657064" y="4905427"/>
                <a:ext cx="113400" cy="1508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9766D04C-095B-68D7-F7B7-8C068D8368C8}"/>
                  </a:ext>
                </a:extLst>
              </p14:cNvPr>
              <p14:cNvContentPartPr/>
              <p14:nvPr/>
            </p14:nvContentPartPr>
            <p14:xfrm>
              <a:off x="1009144" y="5480707"/>
              <a:ext cx="495000" cy="531000"/>
            </p14:xfrm>
          </p:contentPart>
        </mc:Choice>
        <mc:Fallback xmlns="">
          <p:pic>
            <p:nvPicPr>
              <p:cNvPr id="6" name="Ink 5">
                <a:extLst>
                  <a:ext uri="{FF2B5EF4-FFF2-40B4-BE49-F238E27FC236}">
                    <a16:creationId xmlns:a16="http://schemas.microsoft.com/office/drawing/2014/main" id="{9766D04C-095B-68D7-F7B7-8C068D8368C8}"/>
                  </a:ext>
                </a:extLst>
              </p:cNvPr>
              <p:cNvPicPr/>
              <p:nvPr/>
            </p:nvPicPr>
            <p:blipFill>
              <a:blip r:embed="rId8"/>
              <a:stretch>
                <a:fillRect/>
              </a:stretch>
            </p:blipFill>
            <p:spPr>
              <a:xfrm>
                <a:off x="1000144" y="5471707"/>
                <a:ext cx="512640" cy="548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20A2E683-672E-8EBC-DD9E-6AD74162521D}"/>
                  </a:ext>
                </a:extLst>
              </p14:cNvPr>
              <p14:cNvContentPartPr/>
              <p14:nvPr/>
            </p14:nvContentPartPr>
            <p14:xfrm>
              <a:off x="2840464" y="6442987"/>
              <a:ext cx="227520" cy="60480"/>
            </p14:xfrm>
          </p:contentPart>
        </mc:Choice>
        <mc:Fallback xmlns="">
          <p:pic>
            <p:nvPicPr>
              <p:cNvPr id="10" name="Ink 9">
                <a:extLst>
                  <a:ext uri="{FF2B5EF4-FFF2-40B4-BE49-F238E27FC236}">
                    <a16:creationId xmlns:a16="http://schemas.microsoft.com/office/drawing/2014/main" id="{20A2E683-672E-8EBC-DD9E-6AD74162521D}"/>
                  </a:ext>
                </a:extLst>
              </p:cNvPr>
              <p:cNvPicPr/>
              <p:nvPr/>
            </p:nvPicPr>
            <p:blipFill>
              <a:blip r:embed="rId10"/>
              <a:stretch>
                <a:fillRect/>
              </a:stretch>
            </p:blipFill>
            <p:spPr>
              <a:xfrm>
                <a:off x="2831464" y="6433987"/>
                <a:ext cx="2451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BFD88CB6-C7BF-BBE8-C9B3-11D501C78634}"/>
                  </a:ext>
                </a:extLst>
              </p14:cNvPr>
              <p14:cNvContentPartPr/>
              <p14:nvPr/>
            </p14:nvContentPartPr>
            <p14:xfrm>
              <a:off x="3193624" y="1802227"/>
              <a:ext cx="2104560" cy="1171800"/>
            </p14:xfrm>
          </p:contentPart>
        </mc:Choice>
        <mc:Fallback xmlns="">
          <p:pic>
            <p:nvPicPr>
              <p:cNvPr id="13" name="Ink 12">
                <a:extLst>
                  <a:ext uri="{FF2B5EF4-FFF2-40B4-BE49-F238E27FC236}">
                    <a16:creationId xmlns:a16="http://schemas.microsoft.com/office/drawing/2014/main" id="{BFD88CB6-C7BF-BBE8-C9B3-11D501C78634}"/>
                  </a:ext>
                </a:extLst>
              </p:cNvPr>
              <p:cNvPicPr/>
              <p:nvPr/>
            </p:nvPicPr>
            <p:blipFill>
              <a:blip r:embed="rId14"/>
              <a:stretch>
                <a:fillRect/>
              </a:stretch>
            </p:blipFill>
            <p:spPr>
              <a:xfrm>
                <a:off x="3184626" y="1793230"/>
                <a:ext cx="2122197" cy="1189435"/>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4" name="Ink 13">
                <a:extLst>
                  <a:ext uri="{FF2B5EF4-FFF2-40B4-BE49-F238E27FC236}">
                    <a16:creationId xmlns:a16="http://schemas.microsoft.com/office/drawing/2014/main" id="{02E600C2-E48B-C527-15DF-97E07807C562}"/>
                  </a:ext>
                </a:extLst>
              </p14:cNvPr>
              <p14:cNvContentPartPr/>
              <p14:nvPr/>
            </p14:nvContentPartPr>
            <p14:xfrm>
              <a:off x="3965104" y="1870987"/>
              <a:ext cx="360" cy="360"/>
            </p14:xfrm>
          </p:contentPart>
        </mc:Choice>
        <mc:Fallback xmlns="">
          <p:pic>
            <p:nvPicPr>
              <p:cNvPr id="14" name="Ink 13">
                <a:extLst>
                  <a:ext uri="{FF2B5EF4-FFF2-40B4-BE49-F238E27FC236}">
                    <a16:creationId xmlns:a16="http://schemas.microsoft.com/office/drawing/2014/main" id="{02E600C2-E48B-C527-15DF-97E07807C562}"/>
                  </a:ext>
                </a:extLst>
              </p:cNvPr>
              <p:cNvPicPr/>
              <p:nvPr/>
            </p:nvPicPr>
            <p:blipFill>
              <a:blip r:embed="rId16"/>
              <a:stretch>
                <a:fillRect/>
              </a:stretch>
            </p:blipFill>
            <p:spPr>
              <a:xfrm>
                <a:off x="3902104" y="1807987"/>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5" name="Ink 14">
                <a:extLst>
                  <a:ext uri="{FF2B5EF4-FFF2-40B4-BE49-F238E27FC236}">
                    <a16:creationId xmlns:a16="http://schemas.microsoft.com/office/drawing/2014/main" id="{D5B8B6DE-3E45-CE71-A98E-6404E2F0B7EA}"/>
                  </a:ext>
                </a:extLst>
              </p14:cNvPr>
              <p14:cNvContentPartPr/>
              <p14:nvPr/>
            </p14:nvContentPartPr>
            <p14:xfrm>
              <a:off x="1769824" y="1725907"/>
              <a:ext cx="2862360" cy="493200"/>
            </p14:xfrm>
          </p:contentPart>
        </mc:Choice>
        <mc:Fallback xmlns="">
          <p:pic>
            <p:nvPicPr>
              <p:cNvPr id="15" name="Ink 14">
                <a:extLst>
                  <a:ext uri="{FF2B5EF4-FFF2-40B4-BE49-F238E27FC236}">
                    <a16:creationId xmlns:a16="http://schemas.microsoft.com/office/drawing/2014/main" id="{D5B8B6DE-3E45-CE71-A98E-6404E2F0B7EA}"/>
                  </a:ext>
                </a:extLst>
              </p:cNvPr>
              <p:cNvPicPr/>
              <p:nvPr/>
            </p:nvPicPr>
            <p:blipFill>
              <a:blip r:embed="rId18"/>
              <a:stretch>
                <a:fillRect/>
              </a:stretch>
            </p:blipFill>
            <p:spPr>
              <a:xfrm>
                <a:off x="1706824" y="1662907"/>
                <a:ext cx="2988000" cy="618840"/>
              </a:xfrm>
              <a:prstGeom prst="rect">
                <a:avLst/>
              </a:prstGeom>
            </p:spPr>
          </p:pic>
        </mc:Fallback>
      </mc:AlternateContent>
      <p:grpSp>
        <p:nvGrpSpPr>
          <p:cNvPr id="22" name="Group 21">
            <a:extLst>
              <a:ext uri="{FF2B5EF4-FFF2-40B4-BE49-F238E27FC236}">
                <a16:creationId xmlns:a16="http://schemas.microsoft.com/office/drawing/2014/main" id="{64D4FA9B-8409-3D92-03C2-FCD909544241}"/>
              </a:ext>
            </a:extLst>
          </p:cNvPr>
          <p:cNvGrpSpPr/>
          <p:nvPr/>
        </p:nvGrpSpPr>
        <p:grpSpPr>
          <a:xfrm>
            <a:off x="879544" y="5614627"/>
            <a:ext cx="1325520" cy="777600"/>
            <a:chOff x="879544" y="5614627"/>
            <a:chExt cx="1325520" cy="777600"/>
          </a:xfrm>
        </p:grpSpPr>
        <mc:AlternateContent xmlns:mc="http://schemas.openxmlformats.org/markup-compatibility/2006" xmlns:p14="http://schemas.microsoft.com/office/powerpoint/2010/main">
          <mc:Choice Requires="p14">
            <p:contentPart p14:bwMode="auto" r:id="rId19">
              <p14:nvContentPartPr>
                <p14:cNvPr id="16" name="Ink 15">
                  <a:extLst>
                    <a:ext uri="{FF2B5EF4-FFF2-40B4-BE49-F238E27FC236}">
                      <a16:creationId xmlns:a16="http://schemas.microsoft.com/office/drawing/2014/main" id="{E34B3B8E-6799-F456-0A0E-5EA1AAA52690}"/>
                    </a:ext>
                  </a:extLst>
                </p14:cNvPr>
                <p14:cNvContentPartPr/>
                <p14:nvPr/>
              </p14:nvContentPartPr>
              <p14:xfrm>
                <a:off x="879544" y="5614627"/>
                <a:ext cx="576360" cy="367920"/>
              </p14:xfrm>
            </p:contentPart>
          </mc:Choice>
          <mc:Fallback xmlns="">
            <p:pic>
              <p:nvPicPr>
                <p:cNvPr id="16" name="Ink 15">
                  <a:extLst>
                    <a:ext uri="{FF2B5EF4-FFF2-40B4-BE49-F238E27FC236}">
                      <a16:creationId xmlns:a16="http://schemas.microsoft.com/office/drawing/2014/main" id="{E34B3B8E-6799-F456-0A0E-5EA1AAA52690}"/>
                    </a:ext>
                  </a:extLst>
                </p:cNvPr>
                <p:cNvPicPr/>
                <p:nvPr/>
              </p:nvPicPr>
              <p:blipFill>
                <a:blip r:embed="rId20"/>
                <a:stretch>
                  <a:fillRect/>
                </a:stretch>
              </p:blipFill>
              <p:spPr>
                <a:xfrm>
                  <a:off x="816544" y="5551627"/>
                  <a:ext cx="702000" cy="4935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8" name="Ink 17">
                  <a:extLst>
                    <a:ext uri="{FF2B5EF4-FFF2-40B4-BE49-F238E27FC236}">
                      <a16:creationId xmlns:a16="http://schemas.microsoft.com/office/drawing/2014/main" id="{55D3E320-242D-1C2F-59DD-9D5636A1EEDD}"/>
                    </a:ext>
                  </a:extLst>
                </p14:cNvPr>
                <p14:cNvContentPartPr/>
                <p14:nvPr/>
              </p14:nvContentPartPr>
              <p14:xfrm>
                <a:off x="1390744" y="6011707"/>
                <a:ext cx="293040" cy="192600"/>
              </p14:xfrm>
            </p:contentPart>
          </mc:Choice>
          <mc:Fallback xmlns="">
            <p:pic>
              <p:nvPicPr>
                <p:cNvPr id="18" name="Ink 17">
                  <a:extLst>
                    <a:ext uri="{FF2B5EF4-FFF2-40B4-BE49-F238E27FC236}">
                      <a16:creationId xmlns:a16="http://schemas.microsoft.com/office/drawing/2014/main" id="{55D3E320-242D-1C2F-59DD-9D5636A1EEDD}"/>
                    </a:ext>
                  </a:extLst>
                </p:cNvPr>
                <p:cNvPicPr/>
                <p:nvPr/>
              </p:nvPicPr>
              <p:blipFill>
                <a:blip r:embed="rId22"/>
                <a:stretch>
                  <a:fillRect/>
                </a:stretch>
              </p:blipFill>
              <p:spPr>
                <a:xfrm>
                  <a:off x="1327744" y="5948707"/>
                  <a:ext cx="418680" cy="3182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9" name="Ink 18">
                  <a:extLst>
                    <a:ext uri="{FF2B5EF4-FFF2-40B4-BE49-F238E27FC236}">
                      <a16:creationId xmlns:a16="http://schemas.microsoft.com/office/drawing/2014/main" id="{C1D5934F-BE4B-DDF4-AEED-8477E09AABF9}"/>
                    </a:ext>
                  </a:extLst>
                </p14:cNvPr>
                <p14:cNvContentPartPr/>
                <p14:nvPr/>
              </p14:nvContentPartPr>
              <p14:xfrm>
                <a:off x="1418104" y="6036907"/>
                <a:ext cx="607320" cy="295560"/>
              </p14:xfrm>
            </p:contentPart>
          </mc:Choice>
          <mc:Fallback xmlns="">
            <p:pic>
              <p:nvPicPr>
                <p:cNvPr id="19" name="Ink 18">
                  <a:extLst>
                    <a:ext uri="{FF2B5EF4-FFF2-40B4-BE49-F238E27FC236}">
                      <a16:creationId xmlns:a16="http://schemas.microsoft.com/office/drawing/2014/main" id="{C1D5934F-BE4B-DDF4-AEED-8477E09AABF9}"/>
                    </a:ext>
                  </a:extLst>
                </p:cNvPr>
                <p:cNvPicPr/>
                <p:nvPr/>
              </p:nvPicPr>
              <p:blipFill>
                <a:blip r:embed="rId24"/>
                <a:stretch>
                  <a:fillRect/>
                </a:stretch>
              </p:blipFill>
              <p:spPr>
                <a:xfrm>
                  <a:off x="1355104" y="5973907"/>
                  <a:ext cx="732960" cy="4212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0" name="Ink 19">
                  <a:extLst>
                    <a:ext uri="{FF2B5EF4-FFF2-40B4-BE49-F238E27FC236}">
                      <a16:creationId xmlns:a16="http://schemas.microsoft.com/office/drawing/2014/main" id="{E8093D5F-E6E1-E041-A11C-2588EFF135FB}"/>
                    </a:ext>
                  </a:extLst>
                </p14:cNvPr>
                <p14:cNvContentPartPr/>
                <p14:nvPr/>
              </p14:nvContentPartPr>
              <p14:xfrm>
                <a:off x="1819144" y="6246427"/>
                <a:ext cx="385920" cy="145800"/>
              </p14:xfrm>
            </p:contentPart>
          </mc:Choice>
          <mc:Fallback xmlns="">
            <p:pic>
              <p:nvPicPr>
                <p:cNvPr id="20" name="Ink 19">
                  <a:extLst>
                    <a:ext uri="{FF2B5EF4-FFF2-40B4-BE49-F238E27FC236}">
                      <a16:creationId xmlns:a16="http://schemas.microsoft.com/office/drawing/2014/main" id="{E8093D5F-E6E1-E041-A11C-2588EFF135FB}"/>
                    </a:ext>
                  </a:extLst>
                </p:cNvPr>
                <p:cNvPicPr/>
                <p:nvPr/>
              </p:nvPicPr>
              <p:blipFill>
                <a:blip r:embed="rId26"/>
                <a:stretch>
                  <a:fillRect/>
                </a:stretch>
              </p:blipFill>
              <p:spPr>
                <a:xfrm>
                  <a:off x="1756144" y="6183427"/>
                  <a:ext cx="511560" cy="27144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1" name="Ink 20">
                  <a:extLst>
                    <a:ext uri="{FF2B5EF4-FFF2-40B4-BE49-F238E27FC236}">
                      <a16:creationId xmlns:a16="http://schemas.microsoft.com/office/drawing/2014/main" id="{6BCE1298-6B1D-1A90-EBC2-F65ECC2A4CFD}"/>
                    </a:ext>
                  </a:extLst>
                </p14:cNvPr>
                <p14:cNvContentPartPr/>
                <p14:nvPr/>
              </p14:nvContentPartPr>
              <p14:xfrm>
                <a:off x="1895464" y="6279187"/>
                <a:ext cx="207000" cy="53640"/>
              </p14:xfrm>
            </p:contentPart>
          </mc:Choice>
          <mc:Fallback xmlns="">
            <p:pic>
              <p:nvPicPr>
                <p:cNvPr id="21" name="Ink 20">
                  <a:extLst>
                    <a:ext uri="{FF2B5EF4-FFF2-40B4-BE49-F238E27FC236}">
                      <a16:creationId xmlns:a16="http://schemas.microsoft.com/office/drawing/2014/main" id="{6BCE1298-6B1D-1A90-EBC2-F65ECC2A4CFD}"/>
                    </a:ext>
                  </a:extLst>
                </p:cNvPr>
                <p:cNvPicPr/>
                <p:nvPr/>
              </p:nvPicPr>
              <p:blipFill>
                <a:blip r:embed="rId28"/>
                <a:stretch>
                  <a:fillRect/>
                </a:stretch>
              </p:blipFill>
              <p:spPr>
                <a:xfrm>
                  <a:off x="1832464" y="6216187"/>
                  <a:ext cx="332640" cy="179280"/>
                </a:xfrm>
                <a:prstGeom prst="rect">
                  <a:avLst/>
                </a:prstGeom>
              </p:spPr>
            </p:pic>
          </mc:Fallback>
        </mc:AlternateContent>
      </p:grpSp>
    </p:spTree>
    <p:extLst>
      <p:ext uri="{BB962C8B-B14F-4D97-AF65-F5344CB8AC3E}">
        <p14:creationId xmlns:p14="http://schemas.microsoft.com/office/powerpoint/2010/main" val="2739008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רכיבים </a:t>
            </a:r>
            <a:r>
              <a:rPr lang="ru-RU" sz="1200" b="1" dirty="0">
                <a:latin typeface="Arial" panose="020B0604020202020204" pitchFamily="34" charset="0"/>
                <a:cs typeface="Arial" panose="020B0604020202020204" pitchFamily="34" charset="0"/>
              </a:rPr>
              <a:t>)</a:t>
            </a:r>
            <a:r>
              <a:rPr lang="he-IL" sz="1200" b="1" dirty="0">
                <a:latin typeface="Arial" panose="020B0604020202020204" pitchFamily="34" charset="0"/>
                <a:cs typeface="Arial" panose="020B0604020202020204" pitchFamily="34" charset="0"/>
              </a:rPr>
              <a:t>בדיקות יחידה</a:t>
            </a:r>
            <a:r>
              <a:rPr lang="ru-RU" sz="1200" b="1" dirty="0">
                <a:latin typeface="Arial" panose="020B0604020202020204" pitchFamily="34" charset="0"/>
                <a:cs typeface="Arial" panose="020B0604020202020204" pitchFamily="34" charset="0"/>
              </a:rPr>
              <a:t>(</a:t>
            </a:r>
          </a:p>
          <a:p>
            <a:pPr algn="r" rtl="1">
              <a:lnSpc>
                <a:spcPct val="150000"/>
              </a:lnSpc>
            </a:pPr>
            <a:r>
              <a:rPr lang="he-IL" sz="1200" u="sng" dirty="0">
                <a:latin typeface="Arial" panose="020B0604020202020204" pitchFamily="34" charset="0"/>
                <a:cs typeface="Arial" panose="020B0604020202020204" pitchFamily="34" charset="0"/>
              </a:rPr>
              <a:t>אובייקט הבדיקות</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רכיבים </a:t>
            </a:r>
            <a:r>
              <a:rPr lang="en-US" sz="1200" dirty="0">
                <a:latin typeface="Arial" panose="020B0604020202020204" pitchFamily="34" charset="0"/>
                <a:cs typeface="Arial" panose="020B0604020202020204" pitchFamily="34" charset="0"/>
              </a:rPr>
              <a:t>Components</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יחידות </a:t>
            </a:r>
            <a:r>
              <a:rPr lang="en-US" sz="1200" dirty="0">
                <a:latin typeface="Arial" panose="020B0604020202020204" pitchFamily="34" charset="0"/>
                <a:cs typeface="Arial" panose="020B0604020202020204" pitchFamily="34" charset="0"/>
              </a:rPr>
              <a:t>units</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מודולים </a:t>
            </a:r>
            <a:r>
              <a:rPr lang="en-US" sz="1200" dirty="0">
                <a:latin typeface="Arial" panose="020B0604020202020204" pitchFamily="34" charset="0"/>
                <a:cs typeface="Arial" panose="020B0604020202020204" pitchFamily="34" charset="0"/>
              </a:rPr>
              <a:t>modules</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מבני קוד </a:t>
            </a:r>
            <a:r>
              <a:rPr lang="en-US" sz="1200" dirty="0">
                <a:latin typeface="Arial" panose="020B0604020202020204" pitchFamily="34" charset="0"/>
                <a:cs typeface="Arial" panose="020B0604020202020204" pitchFamily="34" charset="0"/>
              </a:rPr>
              <a:t>code structures</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מבנה הנתונים </a:t>
            </a:r>
            <a:r>
              <a:rPr lang="en-US" sz="1200" dirty="0">
                <a:latin typeface="Arial" panose="020B0604020202020204" pitchFamily="34" charset="0"/>
                <a:cs typeface="Arial" panose="020B0604020202020204" pitchFamily="34" charset="0"/>
              </a:rPr>
              <a:t>data structures</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סיווגים - </a:t>
            </a:r>
            <a:r>
              <a:rPr lang="en-US" sz="1200" dirty="0">
                <a:latin typeface="Arial" panose="020B0604020202020204" pitchFamily="34" charset="0"/>
                <a:cs typeface="Arial" panose="020B0604020202020204" pitchFamily="34" charset="0"/>
              </a:rPr>
              <a:t>classes</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מודול מסד נתונים </a:t>
            </a:r>
            <a:r>
              <a:rPr lang="en-US" sz="1200" dirty="0">
                <a:latin typeface="Arial" panose="020B0604020202020204" pitchFamily="34" charset="0"/>
                <a:cs typeface="Arial" panose="020B0604020202020204" pitchFamily="34" charset="0"/>
              </a:rPr>
              <a:t>Database modules</a:t>
            </a:r>
            <a:endParaRPr lang="he-IL" sz="12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F5775655-46C9-88B5-2420-66C7357A2B88}"/>
              </a:ext>
            </a:extLst>
          </p:cNvPr>
          <p:cNvPicPr>
            <a:picLocks noChangeAspect="1"/>
          </p:cNvPicPr>
          <p:nvPr/>
        </p:nvPicPr>
        <p:blipFill>
          <a:blip r:embed="rId4"/>
          <a:srcRect/>
          <a:stretch/>
        </p:blipFill>
        <p:spPr>
          <a:xfrm>
            <a:off x="489665" y="2367960"/>
            <a:ext cx="5083721" cy="3510188"/>
          </a:xfrm>
          <a:prstGeom prst="rect">
            <a:avLst/>
          </a:prstGeom>
        </p:spPr>
      </p:pic>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35B57ABF-4AEA-25A5-16C4-E9B7E7AA412D}"/>
                  </a:ext>
                </a:extLst>
              </p14:cNvPr>
              <p14:cNvContentPartPr/>
              <p14:nvPr/>
            </p14:nvContentPartPr>
            <p14:xfrm>
              <a:off x="666064" y="4914427"/>
              <a:ext cx="95760" cy="133200"/>
            </p14:xfrm>
          </p:contentPart>
        </mc:Choice>
        <mc:Fallback xmlns="">
          <p:pic>
            <p:nvPicPr>
              <p:cNvPr id="5" name="Ink 4">
                <a:extLst>
                  <a:ext uri="{FF2B5EF4-FFF2-40B4-BE49-F238E27FC236}">
                    <a16:creationId xmlns:a16="http://schemas.microsoft.com/office/drawing/2014/main" id="{35B57ABF-4AEA-25A5-16C4-E9B7E7AA412D}"/>
                  </a:ext>
                </a:extLst>
              </p:cNvPr>
              <p:cNvPicPr/>
              <p:nvPr/>
            </p:nvPicPr>
            <p:blipFill>
              <a:blip r:embed="rId6"/>
              <a:stretch>
                <a:fillRect/>
              </a:stretch>
            </p:blipFill>
            <p:spPr>
              <a:xfrm>
                <a:off x="657064" y="4905427"/>
                <a:ext cx="113400" cy="1508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9766D04C-095B-68D7-F7B7-8C068D8368C8}"/>
                  </a:ext>
                </a:extLst>
              </p14:cNvPr>
              <p14:cNvContentPartPr/>
              <p14:nvPr/>
            </p14:nvContentPartPr>
            <p14:xfrm>
              <a:off x="1009144" y="5480707"/>
              <a:ext cx="495000" cy="531000"/>
            </p14:xfrm>
          </p:contentPart>
        </mc:Choice>
        <mc:Fallback xmlns="">
          <p:pic>
            <p:nvPicPr>
              <p:cNvPr id="6" name="Ink 5">
                <a:extLst>
                  <a:ext uri="{FF2B5EF4-FFF2-40B4-BE49-F238E27FC236}">
                    <a16:creationId xmlns:a16="http://schemas.microsoft.com/office/drawing/2014/main" id="{9766D04C-095B-68D7-F7B7-8C068D8368C8}"/>
                  </a:ext>
                </a:extLst>
              </p:cNvPr>
              <p:cNvPicPr/>
              <p:nvPr/>
            </p:nvPicPr>
            <p:blipFill>
              <a:blip r:embed="rId8"/>
              <a:stretch>
                <a:fillRect/>
              </a:stretch>
            </p:blipFill>
            <p:spPr>
              <a:xfrm>
                <a:off x="1000144" y="5471707"/>
                <a:ext cx="512640" cy="548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20A2E683-672E-8EBC-DD9E-6AD74162521D}"/>
                  </a:ext>
                </a:extLst>
              </p14:cNvPr>
              <p14:cNvContentPartPr/>
              <p14:nvPr/>
            </p14:nvContentPartPr>
            <p14:xfrm>
              <a:off x="2840464" y="6442987"/>
              <a:ext cx="227520" cy="60480"/>
            </p14:xfrm>
          </p:contentPart>
        </mc:Choice>
        <mc:Fallback xmlns="">
          <p:pic>
            <p:nvPicPr>
              <p:cNvPr id="10" name="Ink 9">
                <a:extLst>
                  <a:ext uri="{FF2B5EF4-FFF2-40B4-BE49-F238E27FC236}">
                    <a16:creationId xmlns:a16="http://schemas.microsoft.com/office/drawing/2014/main" id="{20A2E683-672E-8EBC-DD9E-6AD74162521D}"/>
                  </a:ext>
                </a:extLst>
              </p:cNvPr>
              <p:cNvPicPr/>
              <p:nvPr/>
            </p:nvPicPr>
            <p:blipFill>
              <a:blip r:embed="rId10"/>
              <a:stretch>
                <a:fillRect/>
              </a:stretch>
            </p:blipFill>
            <p:spPr>
              <a:xfrm>
                <a:off x="2831464" y="6433987"/>
                <a:ext cx="2451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BFD88CB6-C7BF-BBE8-C9B3-11D501C78634}"/>
                  </a:ext>
                </a:extLst>
              </p14:cNvPr>
              <p14:cNvContentPartPr/>
              <p14:nvPr/>
            </p14:nvContentPartPr>
            <p14:xfrm>
              <a:off x="3193624" y="1802227"/>
              <a:ext cx="2104560" cy="1171800"/>
            </p14:xfrm>
          </p:contentPart>
        </mc:Choice>
        <mc:Fallback xmlns="">
          <p:pic>
            <p:nvPicPr>
              <p:cNvPr id="13" name="Ink 12">
                <a:extLst>
                  <a:ext uri="{FF2B5EF4-FFF2-40B4-BE49-F238E27FC236}">
                    <a16:creationId xmlns:a16="http://schemas.microsoft.com/office/drawing/2014/main" id="{BFD88CB6-C7BF-BBE8-C9B3-11D501C78634}"/>
                  </a:ext>
                </a:extLst>
              </p:cNvPr>
              <p:cNvPicPr/>
              <p:nvPr/>
            </p:nvPicPr>
            <p:blipFill>
              <a:blip r:embed="rId14"/>
              <a:stretch>
                <a:fillRect/>
              </a:stretch>
            </p:blipFill>
            <p:spPr>
              <a:xfrm>
                <a:off x="3184626" y="1793230"/>
                <a:ext cx="2122197" cy="1189435"/>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4" name="Ink 13">
                <a:extLst>
                  <a:ext uri="{FF2B5EF4-FFF2-40B4-BE49-F238E27FC236}">
                    <a16:creationId xmlns:a16="http://schemas.microsoft.com/office/drawing/2014/main" id="{02E600C2-E48B-C527-15DF-97E07807C562}"/>
                  </a:ext>
                </a:extLst>
              </p14:cNvPr>
              <p14:cNvContentPartPr/>
              <p14:nvPr/>
            </p14:nvContentPartPr>
            <p14:xfrm>
              <a:off x="3965104" y="1870987"/>
              <a:ext cx="360" cy="360"/>
            </p14:xfrm>
          </p:contentPart>
        </mc:Choice>
        <mc:Fallback xmlns="">
          <p:pic>
            <p:nvPicPr>
              <p:cNvPr id="14" name="Ink 13">
                <a:extLst>
                  <a:ext uri="{FF2B5EF4-FFF2-40B4-BE49-F238E27FC236}">
                    <a16:creationId xmlns:a16="http://schemas.microsoft.com/office/drawing/2014/main" id="{02E600C2-E48B-C527-15DF-97E07807C562}"/>
                  </a:ext>
                </a:extLst>
              </p:cNvPr>
              <p:cNvPicPr/>
              <p:nvPr/>
            </p:nvPicPr>
            <p:blipFill>
              <a:blip r:embed="rId16"/>
              <a:stretch>
                <a:fillRect/>
              </a:stretch>
            </p:blipFill>
            <p:spPr>
              <a:xfrm>
                <a:off x="3902104" y="1807987"/>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5" name="Ink 14">
                <a:extLst>
                  <a:ext uri="{FF2B5EF4-FFF2-40B4-BE49-F238E27FC236}">
                    <a16:creationId xmlns:a16="http://schemas.microsoft.com/office/drawing/2014/main" id="{D5B8B6DE-3E45-CE71-A98E-6404E2F0B7EA}"/>
                  </a:ext>
                </a:extLst>
              </p14:cNvPr>
              <p14:cNvContentPartPr/>
              <p14:nvPr/>
            </p14:nvContentPartPr>
            <p14:xfrm>
              <a:off x="1769824" y="1725907"/>
              <a:ext cx="2862360" cy="493200"/>
            </p14:xfrm>
          </p:contentPart>
        </mc:Choice>
        <mc:Fallback xmlns="">
          <p:pic>
            <p:nvPicPr>
              <p:cNvPr id="15" name="Ink 14">
                <a:extLst>
                  <a:ext uri="{FF2B5EF4-FFF2-40B4-BE49-F238E27FC236}">
                    <a16:creationId xmlns:a16="http://schemas.microsoft.com/office/drawing/2014/main" id="{D5B8B6DE-3E45-CE71-A98E-6404E2F0B7EA}"/>
                  </a:ext>
                </a:extLst>
              </p:cNvPr>
              <p:cNvPicPr/>
              <p:nvPr/>
            </p:nvPicPr>
            <p:blipFill>
              <a:blip r:embed="rId18"/>
              <a:stretch>
                <a:fillRect/>
              </a:stretch>
            </p:blipFill>
            <p:spPr>
              <a:xfrm>
                <a:off x="1706824" y="1662907"/>
                <a:ext cx="2988000" cy="618840"/>
              </a:xfrm>
              <a:prstGeom prst="rect">
                <a:avLst/>
              </a:prstGeom>
            </p:spPr>
          </p:pic>
        </mc:Fallback>
      </mc:AlternateContent>
      <p:grpSp>
        <p:nvGrpSpPr>
          <p:cNvPr id="22" name="Group 21">
            <a:extLst>
              <a:ext uri="{FF2B5EF4-FFF2-40B4-BE49-F238E27FC236}">
                <a16:creationId xmlns:a16="http://schemas.microsoft.com/office/drawing/2014/main" id="{64D4FA9B-8409-3D92-03C2-FCD909544241}"/>
              </a:ext>
            </a:extLst>
          </p:cNvPr>
          <p:cNvGrpSpPr/>
          <p:nvPr/>
        </p:nvGrpSpPr>
        <p:grpSpPr>
          <a:xfrm>
            <a:off x="879544" y="5614627"/>
            <a:ext cx="1325520" cy="777600"/>
            <a:chOff x="879544" y="5614627"/>
            <a:chExt cx="1325520" cy="777600"/>
          </a:xfrm>
        </p:grpSpPr>
        <mc:AlternateContent xmlns:mc="http://schemas.openxmlformats.org/markup-compatibility/2006" xmlns:p14="http://schemas.microsoft.com/office/powerpoint/2010/main">
          <mc:Choice Requires="p14">
            <p:contentPart p14:bwMode="auto" r:id="rId19">
              <p14:nvContentPartPr>
                <p14:cNvPr id="16" name="Ink 15">
                  <a:extLst>
                    <a:ext uri="{FF2B5EF4-FFF2-40B4-BE49-F238E27FC236}">
                      <a16:creationId xmlns:a16="http://schemas.microsoft.com/office/drawing/2014/main" id="{E34B3B8E-6799-F456-0A0E-5EA1AAA52690}"/>
                    </a:ext>
                  </a:extLst>
                </p14:cNvPr>
                <p14:cNvContentPartPr/>
                <p14:nvPr/>
              </p14:nvContentPartPr>
              <p14:xfrm>
                <a:off x="879544" y="5614627"/>
                <a:ext cx="576360" cy="367920"/>
              </p14:xfrm>
            </p:contentPart>
          </mc:Choice>
          <mc:Fallback xmlns="">
            <p:pic>
              <p:nvPicPr>
                <p:cNvPr id="16" name="Ink 15">
                  <a:extLst>
                    <a:ext uri="{FF2B5EF4-FFF2-40B4-BE49-F238E27FC236}">
                      <a16:creationId xmlns:a16="http://schemas.microsoft.com/office/drawing/2014/main" id="{E34B3B8E-6799-F456-0A0E-5EA1AAA52690}"/>
                    </a:ext>
                  </a:extLst>
                </p:cNvPr>
                <p:cNvPicPr/>
                <p:nvPr/>
              </p:nvPicPr>
              <p:blipFill>
                <a:blip r:embed="rId20"/>
                <a:stretch>
                  <a:fillRect/>
                </a:stretch>
              </p:blipFill>
              <p:spPr>
                <a:xfrm>
                  <a:off x="816544" y="5551627"/>
                  <a:ext cx="702000" cy="4935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8" name="Ink 17">
                  <a:extLst>
                    <a:ext uri="{FF2B5EF4-FFF2-40B4-BE49-F238E27FC236}">
                      <a16:creationId xmlns:a16="http://schemas.microsoft.com/office/drawing/2014/main" id="{55D3E320-242D-1C2F-59DD-9D5636A1EEDD}"/>
                    </a:ext>
                  </a:extLst>
                </p14:cNvPr>
                <p14:cNvContentPartPr/>
                <p14:nvPr/>
              </p14:nvContentPartPr>
              <p14:xfrm>
                <a:off x="1390744" y="6011707"/>
                <a:ext cx="293040" cy="192600"/>
              </p14:xfrm>
            </p:contentPart>
          </mc:Choice>
          <mc:Fallback xmlns="">
            <p:pic>
              <p:nvPicPr>
                <p:cNvPr id="18" name="Ink 17">
                  <a:extLst>
                    <a:ext uri="{FF2B5EF4-FFF2-40B4-BE49-F238E27FC236}">
                      <a16:creationId xmlns:a16="http://schemas.microsoft.com/office/drawing/2014/main" id="{55D3E320-242D-1C2F-59DD-9D5636A1EEDD}"/>
                    </a:ext>
                  </a:extLst>
                </p:cNvPr>
                <p:cNvPicPr/>
                <p:nvPr/>
              </p:nvPicPr>
              <p:blipFill>
                <a:blip r:embed="rId22"/>
                <a:stretch>
                  <a:fillRect/>
                </a:stretch>
              </p:blipFill>
              <p:spPr>
                <a:xfrm>
                  <a:off x="1327744" y="5948707"/>
                  <a:ext cx="418680" cy="3182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9" name="Ink 18">
                  <a:extLst>
                    <a:ext uri="{FF2B5EF4-FFF2-40B4-BE49-F238E27FC236}">
                      <a16:creationId xmlns:a16="http://schemas.microsoft.com/office/drawing/2014/main" id="{C1D5934F-BE4B-DDF4-AEED-8477E09AABF9}"/>
                    </a:ext>
                  </a:extLst>
                </p14:cNvPr>
                <p14:cNvContentPartPr/>
                <p14:nvPr/>
              </p14:nvContentPartPr>
              <p14:xfrm>
                <a:off x="1418104" y="6036907"/>
                <a:ext cx="607320" cy="295560"/>
              </p14:xfrm>
            </p:contentPart>
          </mc:Choice>
          <mc:Fallback xmlns="">
            <p:pic>
              <p:nvPicPr>
                <p:cNvPr id="19" name="Ink 18">
                  <a:extLst>
                    <a:ext uri="{FF2B5EF4-FFF2-40B4-BE49-F238E27FC236}">
                      <a16:creationId xmlns:a16="http://schemas.microsoft.com/office/drawing/2014/main" id="{C1D5934F-BE4B-DDF4-AEED-8477E09AABF9}"/>
                    </a:ext>
                  </a:extLst>
                </p:cNvPr>
                <p:cNvPicPr/>
                <p:nvPr/>
              </p:nvPicPr>
              <p:blipFill>
                <a:blip r:embed="rId24"/>
                <a:stretch>
                  <a:fillRect/>
                </a:stretch>
              </p:blipFill>
              <p:spPr>
                <a:xfrm>
                  <a:off x="1355104" y="5973907"/>
                  <a:ext cx="732960" cy="4212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0" name="Ink 19">
                  <a:extLst>
                    <a:ext uri="{FF2B5EF4-FFF2-40B4-BE49-F238E27FC236}">
                      <a16:creationId xmlns:a16="http://schemas.microsoft.com/office/drawing/2014/main" id="{E8093D5F-E6E1-E041-A11C-2588EFF135FB}"/>
                    </a:ext>
                  </a:extLst>
                </p14:cNvPr>
                <p14:cNvContentPartPr/>
                <p14:nvPr/>
              </p14:nvContentPartPr>
              <p14:xfrm>
                <a:off x="1819144" y="6246427"/>
                <a:ext cx="385920" cy="145800"/>
              </p14:xfrm>
            </p:contentPart>
          </mc:Choice>
          <mc:Fallback xmlns="">
            <p:pic>
              <p:nvPicPr>
                <p:cNvPr id="20" name="Ink 19">
                  <a:extLst>
                    <a:ext uri="{FF2B5EF4-FFF2-40B4-BE49-F238E27FC236}">
                      <a16:creationId xmlns:a16="http://schemas.microsoft.com/office/drawing/2014/main" id="{E8093D5F-E6E1-E041-A11C-2588EFF135FB}"/>
                    </a:ext>
                  </a:extLst>
                </p:cNvPr>
                <p:cNvPicPr/>
                <p:nvPr/>
              </p:nvPicPr>
              <p:blipFill>
                <a:blip r:embed="rId26"/>
                <a:stretch>
                  <a:fillRect/>
                </a:stretch>
              </p:blipFill>
              <p:spPr>
                <a:xfrm>
                  <a:off x="1756144" y="6183427"/>
                  <a:ext cx="511560" cy="27144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1" name="Ink 20">
                  <a:extLst>
                    <a:ext uri="{FF2B5EF4-FFF2-40B4-BE49-F238E27FC236}">
                      <a16:creationId xmlns:a16="http://schemas.microsoft.com/office/drawing/2014/main" id="{6BCE1298-6B1D-1A90-EBC2-F65ECC2A4CFD}"/>
                    </a:ext>
                  </a:extLst>
                </p14:cNvPr>
                <p14:cNvContentPartPr/>
                <p14:nvPr/>
              </p14:nvContentPartPr>
              <p14:xfrm>
                <a:off x="1895464" y="6279187"/>
                <a:ext cx="207000" cy="53640"/>
              </p14:xfrm>
            </p:contentPart>
          </mc:Choice>
          <mc:Fallback xmlns="">
            <p:pic>
              <p:nvPicPr>
                <p:cNvPr id="21" name="Ink 20">
                  <a:extLst>
                    <a:ext uri="{FF2B5EF4-FFF2-40B4-BE49-F238E27FC236}">
                      <a16:creationId xmlns:a16="http://schemas.microsoft.com/office/drawing/2014/main" id="{6BCE1298-6B1D-1A90-EBC2-F65ECC2A4CFD}"/>
                    </a:ext>
                  </a:extLst>
                </p:cNvPr>
                <p:cNvPicPr/>
                <p:nvPr/>
              </p:nvPicPr>
              <p:blipFill>
                <a:blip r:embed="rId28"/>
                <a:stretch>
                  <a:fillRect/>
                </a:stretch>
              </p:blipFill>
              <p:spPr>
                <a:xfrm>
                  <a:off x="1832464" y="6216187"/>
                  <a:ext cx="332640" cy="179280"/>
                </a:xfrm>
                <a:prstGeom prst="rect">
                  <a:avLst/>
                </a:prstGeom>
              </p:spPr>
            </p:pic>
          </mc:Fallback>
        </mc:AlternateContent>
      </p:grpSp>
    </p:spTree>
    <p:extLst>
      <p:ext uri="{BB962C8B-B14F-4D97-AF65-F5344CB8AC3E}">
        <p14:creationId xmlns:p14="http://schemas.microsoft.com/office/powerpoint/2010/main" val="8449733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רכיבים </a:t>
            </a:r>
            <a:r>
              <a:rPr lang="ru-RU" sz="1200" b="1" dirty="0">
                <a:latin typeface="Arial" panose="020B0604020202020204" pitchFamily="34" charset="0"/>
                <a:cs typeface="Arial" panose="020B0604020202020204" pitchFamily="34" charset="0"/>
              </a:rPr>
              <a:t>)</a:t>
            </a:r>
            <a:r>
              <a:rPr lang="he-IL" sz="1200" b="1" dirty="0">
                <a:latin typeface="Arial" panose="020B0604020202020204" pitchFamily="34" charset="0"/>
                <a:cs typeface="Arial" panose="020B0604020202020204" pitchFamily="34" charset="0"/>
              </a:rPr>
              <a:t>בדיקות יחידה</a:t>
            </a:r>
            <a:r>
              <a:rPr lang="ru-RU" sz="1200" b="1" dirty="0">
                <a:latin typeface="Arial" panose="020B0604020202020204" pitchFamily="34" charset="0"/>
                <a:cs typeface="Arial" panose="020B0604020202020204" pitchFamily="34" charset="0"/>
              </a:rPr>
              <a:t>(</a:t>
            </a:r>
          </a:p>
          <a:p>
            <a:pPr algn="r" rtl="1">
              <a:lnSpc>
                <a:spcPct val="150000"/>
              </a:lnSpc>
            </a:pPr>
            <a:r>
              <a:rPr lang="he-IL" sz="1200" u="sng" dirty="0">
                <a:latin typeface="Arial" panose="020B0604020202020204" pitchFamily="34" charset="0"/>
                <a:cs typeface="Arial" panose="020B0604020202020204" pitchFamily="34" charset="0"/>
              </a:rPr>
              <a:t>פגמים טיפוסיים</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פונקציונליות שגויה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זרימת נתונים כושלת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קוד שגוי ולוגיקה</a:t>
            </a:r>
          </a:p>
        </p:txBody>
      </p:sp>
      <p:pic>
        <p:nvPicPr>
          <p:cNvPr id="4" name="Picture 3">
            <a:extLst>
              <a:ext uri="{FF2B5EF4-FFF2-40B4-BE49-F238E27FC236}">
                <a16:creationId xmlns:a16="http://schemas.microsoft.com/office/drawing/2014/main" id="{F5775655-46C9-88B5-2420-66C7357A2B88}"/>
              </a:ext>
            </a:extLst>
          </p:cNvPr>
          <p:cNvPicPr>
            <a:picLocks noChangeAspect="1"/>
          </p:cNvPicPr>
          <p:nvPr/>
        </p:nvPicPr>
        <p:blipFill>
          <a:blip r:embed="rId4"/>
          <a:srcRect/>
          <a:stretch/>
        </p:blipFill>
        <p:spPr>
          <a:xfrm>
            <a:off x="489665" y="2367960"/>
            <a:ext cx="5083721" cy="3510188"/>
          </a:xfrm>
          <a:prstGeom prst="rect">
            <a:avLst/>
          </a:prstGeom>
        </p:spPr>
      </p:pic>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35B57ABF-4AEA-25A5-16C4-E9B7E7AA412D}"/>
                  </a:ext>
                </a:extLst>
              </p14:cNvPr>
              <p14:cNvContentPartPr/>
              <p14:nvPr/>
            </p14:nvContentPartPr>
            <p14:xfrm>
              <a:off x="666064" y="4914427"/>
              <a:ext cx="95760" cy="133200"/>
            </p14:xfrm>
          </p:contentPart>
        </mc:Choice>
        <mc:Fallback xmlns="">
          <p:pic>
            <p:nvPicPr>
              <p:cNvPr id="5" name="Ink 4">
                <a:extLst>
                  <a:ext uri="{FF2B5EF4-FFF2-40B4-BE49-F238E27FC236}">
                    <a16:creationId xmlns:a16="http://schemas.microsoft.com/office/drawing/2014/main" id="{35B57ABF-4AEA-25A5-16C4-E9B7E7AA412D}"/>
                  </a:ext>
                </a:extLst>
              </p:cNvPr>
              <p:cNvPicPr/>
              <p:nvPr/>
            </p:nvPicPr>
            <p:blipFill>
              <a:blip r:embed="rId6"/>
              <a:stretch>
                <a:fillRect/>
              </a:stretch>
            </p:blipFill>
            <p:spPr>
              <a:xfrm>
                <a:off x="657064" y="4905427"/>
                <a:ext cx="113400" cy="1508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9766D04C-095B-68D7-F7B7-8C068D8368C8}"/>
                  </a:ext>
                </a:extLst>
              </p14:cNvPr>
              <p14:cNvContentPartPr/>
              <p14:nvPr/>
            </p14:nvContentPartPr>
            <p14:xfrm>
              <a:off x="1009144" y="5480707"/>
              <a:ext cx="495000" cy="531000"/>
            </p14:xfrm>
          </p:contentPart>
        </mc:Choice>
        <mc:Fallback xmlns="">
          <p:pic>
            <p:nvPicPr>
              <p:cNvPr id="6" name="Ink 5">
                <a:extLst>
                  <a:ext uri="{FF2B5EF4-FFF2-40B4-BE49-F238E27FC236}">
                    <a16:creationId xmlns:a16="http://schemas.microsoft.com/office/drawing/2014/main" id="{9766D04C-095B-68D7-F7B7-8C068D8368C8}"/>
                  </a:ext>
                </a:extLst>
              </p:cNvPr>
              <p:cNvPicPr/>
              <p:nvPr/>
            </p:nvPicPr>
            <p:blipFill>
              <a:blip r:embed="rId8"/>
              <a:stretch>
                <a:fillRect/>
              </a:stretch>
            </p:blipFill>
            <p:spPr>
              <a:xfrm>
                <a:off x="1000144" y="5471707"/>
                <a:ext cx="512640" cy="548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20A2E683-672E-8EBC-DD9E-6AD74162521D}"/>
                  </a:ext>
                </a:extLst>
              </p14:cNvPr>
              <p14:cNvContentPartPr/>
              <p14:nvPr/>
            </p14:nvContentPartPr>
            <p14:xfrm>
              <a:off x="2840464" y="6442987"/>
              <a:ext cx="227520" cy="60480"/>
            </p14:xfrm>
          </p:contentPart>
        </mc:Choice>
        <mc:Fallback xmlns="">
          <p:pic>
            <p:nvPicPr>
              <p:cNvPr id="10" name="Ink 9">
                <a:extLst>
                  <a:ext uri="{FF2B5EF4-FFF2-40B4-BE49-F238E27FC236}">
                    <a16:creationId xmlns:a16="http://schemas.microsoft.com/office/drawing/2014/main" id="{20A2E683-672E-8EBC-DD9E-6AD74162521D}"/>
                  </a:ext>
                </a:extLst>
              </p:cNvPr>
              <p:cNvPicPr/>
              <p:nvPr/>
            </p:nvPicPr>
            <p:blipFill>
              <a:blip r:embed="rId10"/>
              <a:stretch>
                <a:fillRect/>
              </a:stretch>
            </p:blipFill>
            <p:spPr>
              <a:xfrm>
                <a:off x="2831464" y="6433987"/>
                <a:ext cx="2451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BFD88CB6-C7BF-BBE8-C9B3-11D501C78634}"/>
                  </a:ext>
                </a:extLst>
              </p14:cNvPr>
              <p14:cNvContentPartPr/>
              <p14:nvPr/>
            </p14:nvContentPartPr>
            <p14:xfrm>
              <a:off x="3193624" y="1802227"/>
              <a:ext cx="2104560" cy="1171800"/>
            </p14:xfrm>
          </p:contentPart>
        </mc:Choice>
        <mc:Fallback xmlns="">
          <p:pic>
            <p:nvPicPr>
              <p:cNvPr id="13" name="Ink 12">
                <a:extLst>
                  <a:ext uri="{FF2B5EF4-FFF2-40B4-BE49-F238E27FC236}">
                    <a16:creationId xmlns:a16="http://schemas.microsoft.com/office/drawing/2014/main" id="{BFD88CB6-C7BF-BBE8-C9B3-11D501C78634}"/>
                  </a:ext>
                </a:extLst>
              </p:cNvPr>
              <p:cNvPicPr/>
              <p:nvPr/>
            </p:nvPicPr>
            <p:blipFill>
              <a:blip r:embed="rId14"/>
              <a:stretch>
                <a:fillRect/>
              </a:stretch>
            </p:blipFill>
            <p:spPr>
              <a:xfrm>
                <a:off x="3184626" y="1793230"/>
                <a:ext cx="2122197" cy="1189435"/>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4" name="Ink 13">
                <a:extLst>
                  <a:ext uri="{FF2B5EF4-FFF2-40B4-BE49-F238E27FC236}">
                    <a16:creationId xmlns:a16="http://schemas.microsoft.com/office/drawing/2014/main" id="{02E600C2-E48B-C527-15DF-97E07807C562}"/>
                  </a:ext>
                </a:extLst>
              </p14:cNvPr>
              <p14:cNvContentPartPr/>
              <p14:nvPr/>
            </p14:nvContentPartPr>
            <p14:xfrm>
              <a:off x="3965104" y="1870987"/>
              <a:ext cx="360" cy="360"/>
            </p14:xfrm>
          </p:contentPart>
        </mc:Choice>
        <mc:Fallback xmlns="">
          <p:pic>
            <p:nvPicPr>
              <p:cNvPr id="14" name="Ink 13">
                <a:extLst>
                  <a:ext uri="{FF2B5EF4-FFF2-40B4-BE49-F238E27FC236}">
                    <a16:creationId xmlns:a16="http://schemas.microsoft.com/office/drawing/2014/main" id="{02E600C2-E48B-C527-15DF-97E07807C562}"/>
                  </a:ext>
                </a:extLst>
              </p:cNvPr>
              <p:cNvPicPr/>
              <p:nvPr/>
            </p:nvPicPr>
            <p:blipFill>
              <a:blip r:embed="rId16"/>
              <a:stretch>
                <a:fillRect/>
              </a:stretch>
            </p:blipFill>
            <p:spPr>
              <a:xfrm>
                <a:off x="3902104" y="1807987"/>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5" name="Ink 14">
                <a:extLst>
                  <a:ext uri="{FF2B5EF4-FFF2-40B4-BE49-F238E27FC236}">
                    <a16:creationId xmlns:a16="http://schemas.microsoft.com/office/drawing/2014/main" id="{D5B8B6DE-3E45-CE71-A98E-6404E2F0B7EA}"/>
                  </a:ext>
                </a:extLst>
              </p14:cNvPr>
              <p14:cNvContentPartPr/>
              <p14:nvPr/>
            </p14:nvContentPartPr>
            <p14:xfrm>
              <a:off x="1769824" y="1725907"/>
              <a:ext cx="2862360" cy="493200"/>
            </p14:xfrm>
          </p:contentPart>
        </mc:Choice>
        <mc:Fallback xmlns="">
          <p:pic>
            <p:nvPicPr>
              <p:cNvPr id="15" name="Ink 14">
                <a:extLst>
                  <a:ext uri="{FF2B5EF4-FFF2-40B4-BE49-F238E27FC236}">
                    <a16:creationId xmlns:a16="http://schemas.microsoft.com/office/drawing/2014/main" id="{D5B8B6DE-3E45-CE71-A98E-6404E2F0B7EA}"/>
                  </a:ext>
                </a:extLst>
              </p:cNvPr>
              <p:cNvPicPr/>
              <p:nvPr/>
            </p:nvPicPr>
            <p:blipFill>
              <a:blip r:embed="rId18"/>
              <a:stretch>
                <a:fillRect/>
              </a:stretch>
            </p:blipFill>
            <p:spPr>
              <a:xfrm>
                <a:off x="1706824" y="1662907"/>
                <a:ext cx="2988000" cy="618840"/>
              </a:xfrm>
              <a:prstGeom prst="rect">
                <a:avLst/>
              </a:prstGeom>
            </p:spPr>
          </p:pic>
        </mc:Fallback>
      </mc:AlternateContent>
      <p:grpSp>
        <p:nvGrpSpPr>
          <p:cNvPr id="22" name="Group 21">
            <a:extLst>
              <a:ext uri="{FF2B5EF4-FFF2-40B4-BE49-F238E27FC236}">
                <a16:creationId xmlns:a16="http://schemas.microsoft.com/office/drawing/2014/main" id="{64D4FA9B-8409-3D92-03C2-FCD909544241}"/>
              </a:ext>
            </a:extLst>
          </p:cNvPr>
          <p:cNvGrpSpPr/>
          <p:nvPr/>
        </p:nvGrpSpPr>
        <p:grpSpPr>
          <a:xfrm>
            <a:off x="879544" y="5614627"/>
            <a:ext cx="1325520" cy="777600"/>
            <a:chOff x="879544" y="5614627"/>
            <a:chExt cx="1325520" cy="777600"/>
          </a:xfrm>
        </p:grpSpPr>
        <mc:AlternateContent xmlns:mc="http://schemas.openxmlformats.org/markup-compatibility/2006" xmlns:p14="http://schemas.microsoft.com/office/powerpoint/2010/main">
          <mc:Choice Requires="p14">
            <p:contentPart p14:bwMode="auto" r:id="rId19">
              <p14:nvContentPartPr>
                <p14:cNvPr id="16" name="Ink 15">
                  <a:extLst>
                    <a:ext uri="{FF2B5EF4-FFF2-40B4-BE49-F238E27FC236}">
                      <a16:creationId xmlns:a16="http://schemas.microsoft.com/office/drawing/2014/main" id="{E34B3B8E-6799-F456-0A0E-5EA1AAA52690}"/>
                    </a:ext>
                  </a:extLst>
                </p14:cNvPr>
                <p14:cNvContentPartPr/>
                <p14:nvPr/>
              </p14:nvContentPartPr>
              <p14:xfrm>
                <a:off x="879544" y="5614627"/>
                <a:ext cx="576360" cy="367920"/>
              </p14:xfrm>
            </p:contentPart>
          </mc:Choice>
          <mc:Fallback xmlns="">
            <p:pic>
              <p:nvPicPr>
                <p:cNvPr id="16" name="Ink 15">
                  <a:extLst>
                    <a:ext uri="{FF2B5EF4-FFF2-40B4-BE49-F238E27FC236}">
                      <a16:creationId xmlns:a16="http://schemas.microsoft.com/office/drawing/2014/main" id="{E34B3B8E-6799-F456-0A0E-5EA1AAA52690}"/>
                    </a:ext>
                  </a:extLst>
                </p:cNvPr>
                <p:cNvPicPr/>
                <p:nvPr/>
              </p:nvPicPr>
              <p:blipFill>
                <a:blip r:embed="rId20"/>
                <a:stretch>
                  <a:fillRect/>
                </a:stretch>
              </p:blipFill>
              <p:spPr>
                <a:xfrm>
                  <a:off x="816544" y="5551627"/>
                  <a:ext cx="702000" cy="4935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8" name="Ink 17">
                  <a:extLst>
                    <a:ext uri="{FF2B5EF4-FFF2-40B4-BE49-F238E27FC236}">
                      <a16:creationId xmlns:a16="http://schemas.microsoft.com/office/drawing/2014/main" id="{55D3E320-242D-1C2F-59DD-9D5636A1EEDD}"/>
                    </a:ext>
                  </a:extLst>
                </p14:cNvPr>
                <p14:cNvContentPartPr/>
                <p14:nvPr/>
              </p14:nvContentPartPr>
              <p14:xfrm>
                <a:off x="1390744" y="6011707"/>
                <a:ext cx="293040" cy="192600"/>
              </p14:xfrm>
            </p:contentPart>
          </mc:Choice>
          <mc:Fallback xmlns="">
            <p:pic>
              <p:nvPicPr>
                <p:cNvPr id="18" name="Ink 17">
                  <a:extLst>
                    <a:ext uri="{FF2B5EF4-FFF2-40B4-BE49-F238E27FC236}">
                      <a16:creationId xmlns:a16="http://schemas.microsoft.com/office/drawing/2014/main" id="{55D3E320-242D-1C2F-59DD-9D5636A1EEDD}"/>
                    </a:ext>
                  </a:extLst>
                </p:cNvPr>
                <p:cNvPicPr/>
                <p:nvPr/>
              </p:nvPicPr>
              <p:blipFill>
                <a:blip r:embed="rId22"/>
                <a:stretch>
                  <a:fillRect/>
                </a:stretch>
              </p:blipFill>
              <p:spPr>
                <a:xfrm>
                  <a:off x="1327744" y="5948707"/>
                  <a:ext cx="418680" cy="3182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9" name="Ink 18">
                  <a:extLst>
                    <a:ext uri="{FF2B5EF4-FFF2-40B4-BE49-F238E27FC236}">
                      <a16:creationId xmlns:a16="http://schemas.microsoft.com/office/drawing/2014/main" id="{C1D5934F-BE4B-DDF4-AEED-8477E09AABF9}"/>
                    </a:ext>
                  </a:extLst>
                </p14:cNvPr>
                <p14:cNvContentPartPr/>
                <p14:nvPr/>
              </p14:nvContentPartPr>
              <p14:xfrm>
                <a:off x="1418104" y="6036907"/>
                <a:ext cx="607320" cy="295560"/>
              </p14:xfrm>
            </p:contentPart>
          </mc:Choice>
          <mc:Fallback xmlns="">
            <p:pic>
              <p:nvPicPr>
                <p:cNvPr id="19" name="Ink 18">
                  <a:extLst>
                    <a:ext uri="{FF2B5EF4-FFF2-40B4-BE49-F238E27FC236}">
                      <a16:creationId xmlns:a16="http://schemas.microsoft.com/office/drawing/2014/main" id="{C1D5934F-BE4B-DDF4-AEED-8477E09AABF9}"/>
                    </a:ext>
                  </a:extLst>
                </p:cNvPr>
                <p:cNvPicPr/>
                <p:nvPr/>
              </p:nvPicPr>
              <p:blipFill>
                <a:blip r:embed="rId24"/>
                <a:stretch>
                  <a:fillRect/>
                </a:stretch>
              </p:blipFill>
              <p:spPr>
                <a:xfrm>
                  <a:off x="1355104" y="5973907"/>
                  <a:ext cx="732960" cy="4212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0" name="Ink 19">
                  <a:extLst>
                    <a:ext uri="{FF2B5EF4-FFF2-40B4-BE49-F238E27FC236}">
                      <a16:creationId xmlns:a16="http://schemas.microsoft.com/office/drawing/2014/main" id="{E8093D5F-E6E1-E041-A11C-2588EFF135FB}"/>
                    </a:ext>
                  </a:extLst>
                </p14:cNvPr>
                <p14:cNvContentPartPr/>
                <p14:nvPr/>
              </p14:nvContentPartPr>
              <p14:xfrm>
                <a:off x="1819144" y="6246427"/>
                <a:ext cx="385920" cy="145800"/>
              </p14:xfrm>
            </p:contentPart>
          </mc:Choice>
          <mc:Fallback xmlns="">
            <p:pic>
              <p:nvPicPr>
                <p:cNvPr id="20" name="Ink 19">
                  <a:extLst>
                    <a:ext uri="{FF2B5EF4-FFF2-40B4-BE49-F238E27FC236}">
                      <a16:creationId xmlns:a16="http://schemas.microsoft.com/office/drawing/2014/main" id="{E8093D5F-E6E1-E041-A11C-2588EFF135FB}"/>
                    </a:ext>
                  </a:extLst>
                </p:cNvPr>
                <p:cNvPicPr/>
                <p:nvPr/>
              </p:nvPicPr>
              <p:blipFill>
                <a:blip r:embed="rId26"/>
                <a:stretch>
                  <a:fillRect/>
                </a:stretch>
              </p:blipFill>
              <p:spPr>
                <a:xfrm>
                  <a:off x="1756144" y="6183427"/>
                  <a:ext cx="511560" cy="27144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1" name="Ink 20">
                  <a:extLst>
                    <a:ext uri="{FF2B5EF4-FFF2-40B4-BE49-F238E27FC236}">
                      <a16:creationId xmlns:a16="http://schemas.microsoft.com/office/drawing/2014/main" id="{6BCE1298-6B1D-1A90-EBC2-F65ECC2A4CFD}"/>
                    </a:ext>
                  </a:extLst>
                </p14:cNvPr>
                <p14:cNvContentPartPr/>
                <p14:nvPr/>
              </p14:nvContentPartPr>
              <p14:xfrm>
                <a:off x="1895464" y="6279187"/>
                <a:ext cx="207000" cy="53640"/>
              </p14:xfrm>
            </p:contentPart>
          </mc:Choice>
          <mc:Fallback xmlns="">
            <p:pic>
              <p:nvPicPr>
                <p:cNvPr id="21" name="Ink 20">
                  <a:extLst>
                    <a:ext uri="{FF2B5EF4-FFF2-40B4-BE49-F238E27FC236}">
                      <a16:creationId xmlns:a16="http://schemas.microsoft.com/office/drawing/2014/main" id="{6BCE1298-6B1D-1A90-EBC2-F65ECC2A4CFD}"/>
                    </a:ext>
                  </a:extLst>
                </p:cNvPr>
                <p:cNvPicPr/>
                <p:nvPr/>
              </p:nvPicPr>
              <p:blipFill>
                <a:blip r:embed="rId28"/>
                <a:stretch>
                  <a:fillRect/>
                </a:stretch>
              </p:blipFill>
              <p:spPr>
                <a:xfrm>
                  <a:off x="1832464" y="6216187"/>
                  <a:ext cx="332640" cy="179280"/>
                </a:xfrm>
                <a:prstGeom prst="rect">
                  <a:avLst/>
                </a:prstGeom>
              </p:spPr>
            </p:pic>
          </mc:Fallback>
        </mc:AlternateContent>
      </p:grpSp>
    </p:spTree>
    <p:extLst>
      <p:ext uri="{BB962C8B-B14F-4D97-AF65-F5344CB8AC3E}">
        <p14:creationId xmlns:p14="http://schemas.microsoft.com/office/powerpoint/2010/main" val="20267303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רכיבים </a:t>
            </a:r>
            <a:r>
              <a:rPr lang="ru-RU" sz="1200" b="1" dirty="0">
                <a:latin typeface="Arial" panose="020B0604020202020204" pitchFamily="34" charset="0"/>
                <a:cs typeface="Arial" panose="020B0604020202020204" pitchFamily="34" charset="0"/>
              </a:rPr>
              <a:t>)</a:t>
            </a:r>
            <a:r>
              <a:rPr lang="he-IL" sz="1200" b="1" dirty="0">
                <a:latin typeface="Arial" panose="020B0604020202020204" pitchFamily="34" charset="0"/>
                <a:cs typeface="Arial" panose="020B0604020202020204" pitchFamily="34" charset="0"/>
              </a:rPr>
              <a:t>בדיקות יחידה</a:t>
            </a:r>
            <a:r>
              <a:rPr lang="ru-RU" sz="1200" b="1" dirty="0">
                <a:latin typeface="Arial" panose="020B0604020202020204" pitchFamily="34" charset="0"/>
                <a:cs typeface="Arial" panose="020B0604020202020204" pitchFamily="34" charset="0"/>
              </a:rPr>
              <a:t>(</a:t>
            </a:r>
          </a:p>
          <a:p>
            <a:pPr algn="r" rtl="1">
              <a:lnSpc>
                <a:spcPct val="150000"/>
              </a:lnSpc>
            </a:pPr>
            <a:r>
              <a:rPr lang="he-IL" sz="1200" dirty="0">
                <a:latin typeface="Arial" panose="020B0604020202020204" pitchFamily="34" charset="0"/>
                <a:cs typeface="Arial" panose="020B0604020202020204" pitchFamily="34" charset="0"/>
              </a:rPr>
              <a:t>דוגמאות לתקלות אופייניות: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חישוב שגוי</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תוכנית שאמורה לחשב סכום של שני מספרים, אבל בפועל מחשבת כפל של שני מספרים</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במקום לעגל את הספרות אחרי הנקודה, המערכת מעגלת כלפי מעלה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מקרה קלט שגוי שאינו מטופל בקוד</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תוכנית המקבלת 2 מספרים ומציגה את סכומם, אבל לא בודקת מה קורה אם המשתמש הכניס בטעות אות במקום מספר</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לולאות שלא נגמרות:</a:t>
            </a:r>
          </a:p>
          <a:p>
            <a:pPr marL="628650" lvl="1" indent="-171450" algn="r" rtl="1">
              <a:lnSpc>
                <a:spcPct val="150000"/>
              </a:lnSpc>
              <a:buFont typeface="Wingdings" panose="05000000000000000000" pitchFamily="2" charset="2"/>
              <a:buChar char="v"/>
            </a:pPr>
            <a:endParaRPr lang="he-IL" sz="12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F5775655-46C9-88B5-2420-66C7357A2B88}"/>
              </a:ext>
            </a:extLst>
          </p:cNvPr>
          <p:cNvPicPr>
            <a:picLocks noChangeAspect="1"/>
          </p:cNvPicPr>
          <p:nvPr/>
        </p:nvPicPr>
        <p:blipFill>
          <a:blip r:embed="rId4"/>
          <a:srcRect/>
          <a:stretch/>
        </p:blipFill>
        <p:spPr>
          <a:xfrm>
            <a:off x="489665" y="2367960"/>
            <a:ext cx="5083721" cy="3510188"/>
          </a:xfrm>
          <a:prstGeom prst="rect">
            <a:avLst/>
          </a:prstGeom>
        </p:spPr>
      </p:pic>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35B57ABF-4AEA-25A5-16C4-E9B7E7AA412D}"/>
                  </a:ext>
                </a:extLst>
              </p14:cNvPr>
              <p14:cNvContentPartPr/>
              <p14:nvPr/>
            </p14:nvContentPartPr>
            <p14:xfrm>
              <a:off x="666064" y="4914427"/>
              <a:ext cx="95760" cy="133200"/>
            </p14:xfrm>
          </p:contentPart>
        </mc:Choice>
        <mc:Fallback xmlns="">
          <p:pic>
            <p:nvPicPr>
              <p:cNvPr id="5" name="Ink 4">
                <a:extLst>
                  <a:ext uri="{FF2B5EF4-FFF2-40B4-BE49-F238E27FC236}">
                    <a16:creationId xmlns:a16="http://schemas.microsoft.com/office/drawing/2014/main" id="{35B57ABF-4AEA-25A5-16C4-E9B7E7AA412D}"/>
                  </a:ext>
                </a:extLst>
              </p:cNvPr>
              <p:cNvPicPr/>
              <p:nvPr/>
            </p:nvPicPr>
            <p:blipFill>
              <a:blip r:embed="rId6"/>
              <a:stretch>
                <a:fillRect/>
              </a:stretch>
            </p:blipFill>
            <p:spPr>
              <a:xfrm>
                <a:off x="657064" y="4905427"/>
                <a:ext cx="113400" cy="1508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9766D04C-095B-68D7-F7B7-8C068D8368C8}"/>
                  </a:ext>
                </a:extLst>
              </p14:cNvPr>
              <p14:cNvContentPartPr/>
              <p14:nvPr/>
            </p14:nvContentPartPr>
            <p14:xfrm>
              <a:off x="1009144" y="5480707"/>
              <a:ext cx="495000" cy="531000"/>
            </p14:xfrm>
          </p:contentPart>
        </mc:Choice>
        <mc:Fallback xmlns="">
          <p:pic>
            <p:nvPicPr>
              <p:cNvPr id="6" name="Ink 5">
                <a:extLst>
                  <a:ext uri="{FF2B5EF4-FFF2-40B4-BE49-F238E27FC236}">
                    <a16:creationId xmlns:a16="http://schemas.microsoft.com/office/drawing/2014/main" id="{9766D04C-095B-68D7-F7B7-8C068D8368C8}"/>
                  </a:ext>
                </a:extLst>
              </p:cNvPr>
              <p:cNvPicPr/>
              <p:nvPr/>
            </p:nvPicPr>
            <p:blipFill>
              <a:blip r:embed="rId8"/>
              <a:stretch>
                <a:fillRect/>
              </a:stretch>
            </p:blipFill>
            <p:spPr>
              <a:xfrm>
                <a:off x="1000144" y="5471707"/>
                <a:ext cx="512640" cy="548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20A2E683-672E-8EBC-DD9E-6AD74162521D}"/>
                  </a:ext>
                </a:extLst>
              </p14:cNvPr>
              <p14:cNvContentPartPr/>
              <p14:nvPr/>
            </p14:nvContentPartPr>
            <p14:xfrm>
              <a:off x="2840464" y="6442987"/>
              <a:ext cx="227520" cy="60480"/>
            </p14:xfrm>
          </p:contentPart>
        </mc:Choice>
        <mc:Fallback xmlns="">
          <p:pic>
            <p:nvPicPr>
              <p:cNvPr id="10" name="Ink 9">
                <a:extLst>
                  <a:ext uri="{FF2B5EF4-FFF2-40B4-BE49-F238E27FC236}">
                    <a16:creationId xmlns:a16="http://schemas.microsoft.com/office/drawing/2014/main" id="{20A2E683-672E-8EBC-DD9E-6AD74162521D}"/>
                  </a:ext>
                </a:extLst>
              </p:cNvPr>
              <p:cNvPicPr/>
              <p:nvPr/>
            </p:nvPicPr>
            <p:blipFill>
              <a:blip r:embed="rId10"/>
              <a:stretch>
                <a:fillRect/>
              </a:stretch>
            </p:blipFill>
            <p:spPr>
              <a:xfrm>
                <a:off x="2831464" y="6433987"/>
                <a:ext cx="2451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BFD88CB6-C7BF-BBE8-C9B3-11D501C78634}"/>
                  </a:ext>
                </a:extLst>
              </p14:cNvPr>
              <p14:cNvContentPartPr/>
              <p14:nvPr/>
            </p14:nvContentPartPr>
            <p14:xfrm>
              <a:off x="3193624" y="1802227"/>
              <a:ext cx="2104560" cy="1171800"/>
            </p14:xfrm>
          </p:contentPart>
        </mc:Choice>
        <mc:Fallback xmlns="">
          <p:pic>
            <p:nvPicPr>
              <p:cNvPr id="13" name="Ink 12">
                <a:extLst>
                  <a:ext uri="{FF2B5EF4-FFF2-40B4-BE49-F238E27FC236}">
                    <a16:creationId xmlns:a16="http://schemas.microsoft.com/office/drawing/2014/main" id="{BFD88CB6-C7BF-BBE8-C9B3-11D501C78634}"/>
                  </a:ext>
                </a:extLst>
              </p:cNvPr>
              <p:cNvPicPr/>
              <p:nvPr/>
            </p:nvPicPr>
            <p:blipFill>
              <a:blip r:embed="rId14"/>
              <a:stretch>
                <a:fillRect/>
              </a:stretch>
            </p:blipFill>
            <p:spPr>
              <a:xfrm>
                <a:off x="3184626" y="1793230"/>
                <a:ext cx="2122197" cy="1189435"/>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4" name="Ink 13">
                <a:extLst>
                  <a:ext uri="{FF2B5EF4-FFF2-40B4-BE49-F238E27FC236}">
                    <a16:creationId xmlns:a16="http://schemas.microsoft.com/office/drawing/2014/main" id="{02E600C2-E48B-C527-15DF-97E07807C562}"/>
                  </a:ext>
                </a:extLst>
              </p14:cNvPr>
              <p14:cNvContentPartPr/>
              <p14:nvPr/>
            </p14:nvContentPartPr>
            <p14:xfrm>
              <a:off x="3965104" y="1870987"/>
              <a:ext cx="360" cy="360"/>
            </p14:xfrm>
          </p:contentPart>
        </mc:Choice>
        <mc:Fallback xmlns="">
          <p:pic>
            <p:nvPicPr>
              <p:cNvPr id="14" name="Ink 13">
                <a:extLst>
                  <a:ext uri="{FF2B5EF4-FFF2-40B4-BE49-F238E27FC236}">
                    <a16:creationId xmlns:a16="http://schemas.microsoft.com/office/drawing/2014/main" id="{02E600C2-E48B-C527-15DF-97E07807C562}"/>
                  </a:ext>
                </a:extLst>
              </p:cNvPr>
              <p:cNvPicPr/>
              <p:nvPr/>
            </p:nvPicPr>
            <p:blipFill>
              <a:blip r:embed="rId16"/>
              <a:stretch>
                <a:fillRect/>
              </a:stretch>
            </p:blipFill>
            <p:spPr>
              <a:xfrm>
                <a:off x="3902104" y="1807987"/>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5" name="Ink 14">
                <a:extLst>
                  <a:ext uri="{FF2B5EF4-FFF2-40B4-BE49-F238E27FC236}">
                    <a16:creationId xmlns:a16="http://schemas.microsoft.com/office/drawing/2014/main" id="{D5B8B6DE-3E45-CE71-A98E-6404E2F0B7EA}"/>
                  </a:ext>
                </a:extLst>
              </p14:cNvPr>
              <p14:cNvContentPartPr/>
              <p14:nvPr/>
            </p14:nvContentPartPr>
            <p14:xfrm>
              <a:off x="1769824" y="1725907"/>
              <a:ext cx="2862360" cy="493200"/>
            </p14:xfrm>
          </p:contentPart>
        </mc:Choice>
        <mc:Fallback xmlns="">
          <p:pic>
            <p:nvPicPr>
              <p:cNvPr id="15" name="Ink 14">
                <a:extLst>
                  <a:ext uri="{FF2B5EF4-FFF2-40B4-BE49-F238E27FC236}">
                    <a16:creationId xmlns:a16="http://schemas.microsoft.com/office/drawing/2014/main" id="{D5B8B6DE-3E45-CE71-A98E-6404E2F0B7EA}"/>
                  </a:ext>
                </a:extLst>
              </p:cNvPr>
              <p:cNvPicPr/>
              <p:nvPr/>
            </p:nvPicPr>
            <p:blipFill>
              <a:blip r:embed="rId18"/>
              <a:stretch>
                <a:fillRect/>
              </a:stretch>
            </p:blipFill>
            <p:spPr>
              <a:xfrm>
                <a:off x="1706824" y="1662907"/>
                <a:ext cx="2988000" cy="618840"/>
              </a:xfrm>
              <a:prstGeom prst="rect">
                <a:avLst/>
              </a:prstGeom>
            </p:spPr>
          </p:pic>
        </mc:Fallback>
      </mc:AlternateContent>
      <p:grpSp>
        <p:nvGrpSpPr>
          <p:cNvPr id="22" name="Group 21">
            <a:extLst>
              <a:ext uri="{FF2B5EF4-FFF2-40B4-BE49-F238E27FC236}">
                <a16:creationId xmlns:a16="http://schemas.microsoft.com/office/drawing/2014/main" id="{64D4FA9B-8409-3D92-03C2-FCD909544241}"/>
              </a:ext>
            </a:extLst>
          </p:cNvPr>
          <p:cNvGrpSpPr/>
          <p:nvPr/>
        </p:nvGrpSpPr>
        <p:grpSpPr>
          <a:xfrm>
            <a:off x="879544" y="5614627"/>
            <a:ext cx="1325520" cy="777600"/>
            <a:chOff x="879544" y="5614627"/>
            <a:chExt cx="1325520" cy="777600"/>
          </a:xfrm>
        </p:grpSpPr>
        <mc:AlternateContent xmlns:mc="http://schemas.openxmlformats.org/markup-compatibility/2006" xmlns:p14="http://schemas.microsoft.com/office/powerpoint/2010/main">
          <mc:Choice Requires="p14">
            <p:contentPart p14:bwMode="auto" r:id="rId19">
              <p14:nvContentPartPr>
                <p14:cNvPr id="16" name="Ink 15">
                  <a:extLst>
                    <a:ext uri="{FF2B5EF4-FFF2-40B4-BE49-F238E27FC236}">
                      <a16:creationId xmlns:a16="http://schemas.microsoft.com/office/drawing/2014/main" id="{E34B3B8E-6799-F456-0A0E-5EA1AAA52690}"/>
                    </a:ext>
                  </a:extLst>
                </p14:cNvPr>
                <p14:cNvContentPartPr/>
                <p14:nvPr/>
              </p14:nvContentPartPr>
              <p14:xfrm>
                <a:off x="879544" y="5614627"/>
                <a:ext cx="576360" cy="367920"/>
              </p14:xfrm>
            </p:contentPart>
          </mc:Choice>
          <mc:Fallback xmlns="">
            <p:pic>
              <p:nvPicPr>
                <p:cNvPr id="16" name="Ink 15">
                  <a:extLst>
                    <a:ext uri="{FF2B5EF4-FFF2-40B4-BE49-F238E27FC236}">
                      <a16:creationId xmlns:a16="http://schemas.microsoft.com/office/drawing/2014/main" id="{E34B3B8E-6799-F456-0A0E-5EA1AAA52690}"/>
                    </a:ext>
                  </a:extLst>
                </p:cNvPr>
                <p:cNvPicPr/>
                <p:nvPr/>
              </p:nvPicPr>
              <p:blipFill>
                <a:blip r:embed="rId20"/>
                <a:stretch>
                  <a:fillRect/>
                </a:stretch>
              </p:blipFill>
              <p:spPr>
                <a:xfrm>
                  <a:off x="816544" y="5551627"/>
                  <a:ext cx="702000" cy="4935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8" name="Ink 17">
                  <a:extLst>
                    <a:ext uri="{FF2B5EF4-FFF2-40B4-BE49-F238E27FC236}">
                      <a16:creationId xmlns:a16="http://schemas.microsoft.com/office/drawing/2014/main" id="{55D3E320-242D-1C2F-59DD-9D5636A1EEDD}"/>
                    </a:ext>
                  </a:extLst>
                </p14:cNvPr>
                <p14:cNvContentPartPr/>
                <p14:nvPr/>
              </p14:nvContentPartPr>
              <p14:xfrm>
                <a:off x="1390744" y="6011707"/>
                <a:ext cx="293040" cy="192600"/>
              </p14:xfrm>
            </p:contentPart>
          </mc:Choice>
          <mc:Fallback xmlns="">
            <p:pic>
              <p:nvPicPr>
                <p:cNvPr id="18" name="Ink 17">
                  <a:extLst>
                    <a:ext uri="{FF2B5EF4-FFF2-40B4-BE49-F238E27FC236}">
                      <a16:creationId xmlns:a16="http://schemas.microsoft.com/office/drawing/2014/main" id="{55D3E320-242D-1C2F-59DD-9D5636A1EEDD}"/>
                    </a:ext>
                  </a:extLst>
                </p:cNvPr>
                <p:cNvPicPr/>
                <p:nvPr/>
              </p:nvPicPr>
              <p:blipFill>
                <a:blip r:embed="rId22"/>
                <a:stretch>
                  <a:fillRect/>
                </a:stretch>
              </p:blipFill>
              <p:spPr>
                <a:xfrm>
                  <a:off x="1327744" y="5948707"/>
                  <a:ext cx="418680" cy="3182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9" name="Ink 18">
                  <a:extLst>
                    <a:ext uri="{FF2B5EF4-FFF2-40B4-BE49-F238E27FC236}">
                      <a16:creationId xmlns:a16="http://schemas.microsoft.com/office/drawing/2014/main" id="{C1D5934F-BE4B-DDF4-AEED-8477E09AABF9}"/>
                    </a:ext>
                  </a:extLst>
                </p14:cNvPr>
                <p14:cNvContentPartPr/>
                <p14:nvPr/>
              </p14:nvContentPartPr>
              <p14:xfrm>
                <a:off x="1418104" y="6036907"/>
                <a:ext cx="607320" cy="295560"/>
              </p14:xfrm>
            </p:contentPart>
          </mc:Choice>
          <mc:Fallback xmlns="">
            <p:pic>
              <p:nvPicPr>
                <p:cNvPr id="19" name="Ink 18">
                  <a:extLst>
                    <a:ext uri="{FF2B5EF4-FFF2-40B4-BE49-F238E27FC236}">
                      <a16:creationId xmlns:a16="http://schemas.microsoft.com/office/drawing/2014/main" id="{C1D5934F-BE4B-DDF4-AEED-8477E09AABF9}"/>
                    </a:ext>
                  </a:extLst>
                </p:cNvPr>
                <p:cNvPicPr/>
                <p:nvPr/>
              </p:nvPicPr>
              <p:blipFill>
                <a:blip r:embed="rId24"/>
                <a:stretch>
                  <a:fillRect/>
                </a:stretch>
              </p:blipFill>
              <p:spPr>
                <a:xfrm>
                  <a:off x="1355104" y="5973907"/>
                  <a:ext cx="732960" cy="4212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0" name="Ink 19">
                  <a:extLst>
                    <a:ext uri="{FF2B5EF4-FFF2-40B4-BE49-F238E27FC236}">
                      <a16:creationId xmlns:a16="http://schemas.microsoft.com/office/drawing/2014/main" id="{E8093D5F-E6E1-E041-A11C-2588EFF135FB}"/>
                    </a:ext>
                  </a:extLst>
                </p14:cNvPr>
                <p14:cNvContentPartPr/>
                <p14:nvPr/>
              </p14:nvContentPartPr>
              <p14:xfrm>
                <a:off x="1819144" y="6246427"/>
                <a:ext cx="385920" cy="145800"/>
              </p14:xfrm>
            </p:contentPart>
          </mc:Choice>
          <mc:Fallback xmlns="">
            <p:pic>
              <p:nvPicPr>
                <p:cNvPr id="20" name="Ink 19">
                  <a:extLst>
                    <a:ext uri="{FF2B5EF4-FFF2-40B4-BE49-F238E27FC236}">
                      <a16:creationId xmlns:a16="http://schemas.microsoft.com/office/drawing/2014/main" id="{E8093D5F-E6E1-E041-A11C-2588EFF135FB}"/>
                    </a:ext>
                  </a:extLst>
                </p:cNvPr>
                <p:cNvPicPr/>
                <p:nvPr/>
              </p:nvPicPr>
              <p:blipFill>
                <a:blip r:embed="rId26"/>
                <a:stretch>
                  <a:fillRect/>
                </a:stretch>
              </p:blipFill>
              <p:spPr>
                <a:xfrm>
                  <a:off x="1756144" y="6183427"/>
                  <a:ext cx="511560" cy="27144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1" name="Ink 20">
                  <a:extLst>
                    <a:ext uri="{FF2B5EF4-FFF2-40B4-BE49-F238E27FC236}">
                      <a16:creationId xmlns:a16="http://schemas.microsoft.com/office/drawing/2014/main" id="{6BCE1298-6B1D-1A90-EBC2-F65ECC2A4CFD}"/>
                    </a:ext>
                  </a:extLst>
                </p14:cNvPr>
                <p14:cNvContentPartPr/>
                <p14:nvPr/>
              </p14:nvContentPartPr>
              <p14:xfrm>
                <a:off x="1895464" y="6279187"/>
                <a:ext cx="207000" cy="53640"/>
              </p14:xfrm>
            </p:contentPart>
          </mc:Choice>
          <mc:Fallback xmlns="">
            <p:pic>
              <p:nvPicPr>
                <p:cNvPr id="21" name="Ink 20">
                  <a:extLst>
                    <a:ext uri="{FF2B5EF4-FFF2-40B4-BE49-F238E27FC236}">
                      <a16:creationId xmlns:a16="http://schemas.microsoft.com/office/drawing/2014/main" id="{6BCE1298-6B1D-1A90-EBC2-F65ECC2A4CFD}"/>
                    </a:ext>
                  </a:extLst>
                </p:cNvPr>
                <p:cNvPicPr/>
                <p:nvPr/>
              </p:nvPicPr>
              <p:blipFill>
                <a:blip r:embed="rId28"/>
                <a:stretch>
                  <a:fillRect/>
                </a:stretch>
              </p:blipFill>
              <p:spPr>
                <a:xfrm>
                  <a:off x="1832464" y="6216187"/>
                  <a:ext cx="332640" cy="179280"/>
                </a:xfrm>
                <a:prstGeom prst="rect">
                  <a:avLst/>
                </a:prstGeom>
              </p:spPr>
            </p:pic>
          </mc:Fallback>
        </mc:AlternateContent>
      </p:grpSp>
      <p:sp>
        <p:nvSpPr>
          <p:cNvPr id="8" name="Rectangle 7">
            <a:extLst>
              <a:ext uri="{FF2B5EF4-FFF2-40B4-BE49-F238E27FC236}">
                <a16:creationId xmlns:a16="http://schemas.microsoft.com/office/drawing/2014/main" id="{70F1465D-74EA-CC5B-286F-5F7E2CC14673}"/>
              </a:ext>
            </a:extLst>
          </p:cNvPr>
          <p:cNvSpPr/>
          <p:nvPr/>
        </p:nvSpPr>
        <p:spPr>
          <a:xfrm>
            <a:off x="7814952" y="5371464"/>
            <a:ext cx="2236659" cy="122216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sz="1400" b="0" i="0" u="none" strike="noStrike" baseline="0" dirty="0">
                <a:solidFill>
                  <a:schemeClr val="tx1"/>
                </a:solidFill>
                <a:latin typeface="Calibri-Light"/>
              </a:rPr>
              <a:t>i=1;</a:t>
            </a:r>
          </a:p>
          <a:p>
            <a:r>
              <a:rPr lang="en-US" sz="1400" b="0" i="0" u="none" strike="noStrike" baseline="0" dirty="0">
                <a:solidFill>
                  <a:schemeClr val="tx1"/>
                </a:solidFill>
                <a:latin typeface="Calibri-Light"/>
              </a:rPr>
              <a:t>while (i != 100) {</a:t>
            </a:r>
          </a:p>
          <a:p>
            <a:pPr lvl="1"/>
            <a:r>
              <a:rPr lang="en-US" sz="1400" b="0" i="0" u="none" strike="noStrike" baseline="0" dirty="0">
                <a:solidFill>
                  <a:schemeClr val="tx1"/>
                </a:solidFill>
                <a:latin typeface="Calibri-Light"/>
              </a:rPr>
              <a:t>print (“not yet”);</a:t>
            </a:r>
          </a:p>
          <a:p>
            <a:pPr lvl="1"/>
            <a:r>
              <a:rPr lang="en-US" sz="1400" b="0" i="0" u="none" strike="noStrike" baseline="0" dirty="0">
                <a:solidFill>
                  <a:schemeClr val="tx1"/>
                </a:solidFill>
                <a:latin typeface="Calibri-Light"/>
              </a:rPr>
              <a:t>i+=2;</a:t>
            </a:r>
          </a:p>
          <a:p>
            <a:r>
              <a:rPr lang="en-US" sz="1400" b="0" i="0" u="none" strike="noStrike" baseline="0" dirty="0">
                <a:solidFill>
                  <a:schemeClr val="tx1"/>
                </a:solidFill>
                <a:latin typeface="Calibri-Light"/>
              </a:rPr>
              <a:t>}</a:t>
            </a:r>
            <a:endParaRPr lang="en-US" sz="1400" dirty="0">
              <a:solidFill>
                <a:schemeClr val="tx1"/>
              </a:solidFill>
            </a:endParaRPr>
          </a:p>
        </p:txBody>
      </p:sp>
    </p:spTree>
    <p:extLst>
      <p:ext uri="{BB962C8B-B14F-4D97-AF65-F5344CB8AC3E}">
        <p14:creationId xmlns:p14="http://schemas.microsoft.com/office/powerpoint/2010/main" val="39442157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בדיקות במחזור חיי הפיתוח</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רמות הבדיקה</a:t>
            </a:r>
          </a:p>
          <a:p>
            <a:pPr algn="r" rtl="1">
              <a:lnSpc>
                <a:spcPct val="150000"/>
              </a:lnSpc>
            </a:pPr>
            <a:r>
              <a:rPr lang="he-IL" sz="1200" b="1" dirty="0">
                <a:latin typeface="Arial" panose="020B0604020202020204" pitchFamily="34" charset="0"/>
                <a:cs typeface="Arial" panose="020B0604020202020204" pitchFamily="34" charset="0"/>
              </a:rPr>
              <a:t>בדיקות רכיבים </a:t>
            </a:r>
            <a:r>
              <a:rPr lang="ru-RU" sz="1200" b="1" dirty="0">
                <a:latin typeface="Arial" panose="020B0604020202020204" pitchFamily="34" charset="0"/>
                <a:cs typeface="Arial" panose="020B0604020202020204" pitchFamily="34" charset="0"/>
              </a:rPr>
              <a:t>)</a:t>
            </a:r>
            <a:r>
              <a:rPr lang="he-IL" sz="1200" b="1" dirty="0">
                <a:latin typeface="Arial" panose="020B0604020202020204" pitchFamily="34" charset="0"/>
                <a:cs typeface="Arial" panose="020B0604020202020204" pitchFamily="34" charset="0"/>
              </a:rPr>
              <a:t>בדיקות יחידה</a:t>
            </a:r>
            <a:r>
              <a:rPr lang="ru-RU" sz="1200" b="1" dirty="0">
                <a:latin typeface="Arial" panose="020B0604020202020204" pitchFamily="34" charset="0"/>
                <a:cs typeface="Arial" panose="020B0604020202020204" pitchFamily="34" charset="0"/>
              </a:rPr>
              <a:t>(</a:t>
            </a:r>
          </a:p>
          <a:p>
            <a:pPr algn="r" rtl="1">
              <a:lnSpc>
                <a:spcPct val="150000"/>
              </a:lnSpc>
            </a:pPr>
            <a:r>
              <a:rPr lang="he-IL" sz="1200" u="sng" dirty="0">
                <a:latin typeface="Arial" panose="020B0604020202020204" pitchFamily="34" charset="0"/>
                <a:cs typeface="Arial" panose="020B0604020202020204" pitchFamily="34" charset="0"/>
              </a:rPr>
              <a:t>גישות ספציפיות ואחריות</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בבדיקות רכיבים נדרשת גישה לקוד הנבדק. וזהי הסיבה שהבדיקות מבוצעות לרוב על ידי מפתח הקוד.</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מפתחים יכולים לפתח את הרכיבים באופן שונה בעקבות מציאת התקלות ותיקונן.</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לעיתים קרובות מפתחים כותבי ומבצעים את בדיקות אחרי כתיבת הקוד.</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בפיתוח</a:t>
            </a:r>
            <a:r>
              <a:rPr lang="en-US" sz="1200" dirty="0">
                <a:latin typeface="Arial" panose="020B0604020202020204" pitchFamily="34" charset="0"/>
                <a:cs typeface="Arial" panose="020B0604020202020204" pitchFamily="34" charset="0"/>
              </a:rPr>
              <a:t>Agile </a:t>
            </a:r>
            <a:r>
              <a:rPr lang="he-IL" sz="1200" dirty="0">
                <a:latin typeface="Arial" panose="020B0604020202020204" pitchFamily="34" charset="0"/>
                <a:cs typeface="Arial" panose="020B0604020202020204" pitchFamily="34" charset="0"/>
              </a:rPr>
              <a:t> במיוחד, כתיבת מקרי בדיקה אוטומטיים לרכיב יכולים לקרות לפני כתיבת הקוד לאפליקציה.</a:t>
            </a:r>
          </a:p>
        </p:txBody>
      </p:sp>
      <p:pic>
        <p:nvPicPr>
          <p:cNvPr id="4" name="Picture 3">
            <a:extLst>
              <a:ext uri="{FF2B5EF4-FFF2-40B4-BE49-F238E27FC236}">
                <a16:creationId xmlns:a16="http://schemas.microsoft.com/office/drawing/2014/main" id="{F5775655-46C9-88B5-2420-66C7357A2B88}"/>
              </a:ext>
            </a:extLst>
          </p:cNvPr>
          <p:cNvPicPr>
            <a:picLocks noChangeAspect="1"/>
          </p:cNvPicPr>
          <p:nvPr/>
        </p:nvPicPr>
        <p:blipFill>
          <a:blip r:embed="rId4"/>
          <a:srcRect/>
          <a:stretch/>
        </p:blipFill>
        <p:spPr>
          <a:xfrm>
            <a:off x="489665" y="2367960"/>
            <a:ext cx="5083721" cy="3510188"/>
          </a:xfrm>
          <a:prstGeom prst="rect">
            <a:avLst/>
          </a:prstGeom>
        </p:spPr>
      </p:pic>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35B57ABF-4AEA-25A5-16C4-E9B7E7AA412D}"/>
                  </a:ext>
                </a:extLst>
              </p14:cNvPr>
              <p14:cNvContentPartPr/>
              <p14:nvPr/>
            </p14:nvContentPartPr>
            <p14:xfrm>
              <a:off x="666064" y="4914427"/>
              <a:ext cx="95760" cy="133200"/>
            </p14:xfrm>
          </p:contentPart>
        </mc:Choice>
        <mc:Fallback xmlns="">
          <p:pic>
            <p:nvPicPr>
              <p:cNvPr id="5" name="Ink 4">
                <a:extLst>
                  <a:ext uri="{FF2B5EF4-FFF2-40B4-BE49-F238E27FC236}">
                    <a16:creationId xmlns:a16="http://schemas.microsoft.com/office/drawing/2014/main" id="{35B57ABF-4AEA-25A5-16C4-E9B7E7AA412D}"/>
                  </a:ext>
                </a:extLst>
              </p:cNvPr>
              <p:cNvPicPr/>
              <p:nvPr/>
            </p:nvPicPr>
            <p:blipFill>
              <a:blip r:embed="rId6"/>
              <a:stretch>
                <a:fillRect/>
              </a:stretch>
            </p:blipFill>
            <p:spPr>
              <a:xfrm>
                <a:off x="657064" y="4905427"/>
                <a:ext cx="113400" cy="1508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9766D04C-095B-68D7-F7B7-8C068D8368C8}"/>
                  </a:ext>
                </a:extLst>
              </p14:cNvPr>
              <p14:cNvContentPartPr/>
              <p14:nvPr/>
            </p14:nvContentPartPr>
            <p14:xfrm>
              <a:off x="1009144" y="5480707"/>
              <a:ext cx="495000" cy="531000"/>
            </p14:xfrm>
          </p:contentPart>
        </mc:Choice>
        <mc:Fallback xmlns="">
          <p:pic>
            <p:nvPicPr>
              <p:cNvPr id="6" name="Ink 5">
                <a:extLst>
                  <a:ext uri="{FF2B5EF4-FFF2-40B4-BE49-F238E27FC236}">
                    <a16:creationId xmlns:a16="http://schemas.microsoft.com/office/drawing/2014/main" id="{9766D04C-095B-68D7-F7B7-8C068D8368C8}"/>
                  </a:ext>
                </a:extLst>
              </p:cNvPr>
              <p:cNvPicPr/>
              <p:nvPr/>
            </p:nvPicPr>
            <p:blipFill>
              <a:blip r:embed="rId8"/>
              <a:stretch>
                <a:fillRect/>
              </a:stretch>
            </p:blipFill>
            <p:spPr>
              <a:xfrm>
                <a:off x="1000144" y="5471707"/>
                <a:ext cx="512640" cy="5486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a:extLst>
                  <a:ext uri="{FF2B5EF4-FFF2-40B4-BE49-F238E27FC236}">
                    <a16:creationId xmlns:a16="http://schemas.microsoft.com/office/drawing/2014/main" id="{20A2E683-672E-8EBC-DD9E-6AD74162521D}"/>
                  </a:ext>
                </a:extLst>
              </p14:cNvPr>
              <p14:cNvContentPartPr/>
              <p14:nvPr/>
            </p14:nvContentPartPr>
            <p14:xfrm>
              <a:off x="2840464" y="6442987"/>
              <a:ext cx="227520" cy="60480"/>
            </p14:xfrm>
          </p:contentPart>
        </mc:Choice>
        <mc:Fallback xmlns="">
          <p:pic>
            <p:nvPicPr>
              <p:cNvPr id="10" name="Ink 9">
                <a:extLst>
                  <a:ext uri="{FF2B5EF4-FFF2-40B4-BE49-F238E27FC236}">
                    <a16:creationId xmlns:a16="http://schemas.microsoft.com/office/drawing/2014/main" id="{20A2E683-672E-8EBC-DD9E-6AD74162521D}"/>
                  </a:ext>
                </a:extLst>
              </p:cNvPr>
              <p:cNvPicPr/>
              <p:nvPr/>
            </p:nvPicPr>
            <p:blipFill>
              <a:blip r:embed="rId10"/>
              <a:stretch>
                <a:fillRect/>
              </a:stretch>
            </p:blipFill>
            <p:spPr>
              <a:xfrm>
                <a:off x="2831464" y="6433987"/>
                <a:ext cx="245160" cy="781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3" name="Ink 12">
                <a:extLst>
                  <a:ext uri="{FF2B5EF4-FFF2-40B4-BE49-F238E27FC236}">
                    <a16:creationId xmlns:a16="http://schemas.microsoft.com/office/drawing/2014/main" id="{BFD88CB6-C7BF-BBE8-C9B3-11D501C78634}"/>
                  </a:ext>
                </a:extLst>
              </p14:cNvPr>
              <p14:cNvContentPartPr/>
              <p14:nvPr/>
            </p14:nvContentPartPr>
            <p14:xfrm>
              <a:off x="3193624" y="1802227"/>
              <a:ext cx="2104560" cy="1171800"/>
            </p14:xfrm>
          </p:contentPart>
        </mc:Choice>
        <mc:Fallback xmlns="">
          <p:pic>
            <p:nvPicPr>
              <p:cNvPr id="13" name="Ink 12">
                <a:extLst>
                  <a:ext uri="{FF2B5EF4-FFF2-40B4-BE49-F238E27FC236}">
                    <a16:creationId xmlns:a16="http://schemas.microsoft.com/office/drawing/2014/main" id="{BFD88CB6-C7BF-BBE8-C9B3-11D501C78634}"/>
                  </a:ext>
                </a:extLst>
              </p:cNvPr>
              <p:cNvPicPr/>
              <p:nvPr/>
            </p:nvPicPr>
            <p:blipFill>
              <a:blip r:embed="rId14"/>
              <a:stretch>
                <a:fillRect/>
              </a:stretch>
            </p:blipFill>
            <p:spPr>
              <a:xfrm>
                <a:off x="3184626" y="1793230"/>
                <a:ext cx="2122197" cy="1189435"/>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14" name="Ink 13">
                <a:extLst>
                  <a:ext uri="{FF2B5EF4-FFF2-40B4-BE49-F238E27FC236}">
                    <a16:creationId xmlns:a16="http://schemas.microsoft.com/office/drawing/2014/main" id="{02E600C2-E48B-C527-15DF-97E07807C562}"/>
                  </a:ext>
                </a:extLst>
              </p14:cNvPr>
              <p14:cNvContentPartPr/>
              <p14:nvPr/>
            </p14:nvContentPartPr>
            <p14:xfrm>
              <a:off x="3965104" y="1870987"/>
              <a:ext cx="360" cy="360"/>
            </p14:xfrm>
          </p:contentPart>
        </mc:Choice>
        <mc:Fallback xmlns="">
          <p:pic>
            <p:nvPicPr>
              <p:cNvPr id="14" name="Ink 13">
                <a:extLst>
                  <a:ext uri="{FF2B5EF4-FFF2-40B4-BE49-F238E27FC236}">
                    <a16:creationId xmlns:a16="http://schemas.microsoft.com/office/drawing/2014/main" id="{02E600C2-E48B-C527-15DF-97E07807C562}"/>
                  </a:ext>
                </a:extLst>
              </p:cNvPr>
              <p:cNvPicPr/>
              <p:nvPr/>
            </p:nvPicPr>
            <p:blipFill>
              <a:blip r:embed="rId16"/>
              <a:stretch>
                <a:fillRect/>
              </a:stretch>
            </p:blipFill>
            <p:spPr>
              <a:xfrm>
                <a:off x="3902104" y="1807987"/>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5" name="Ink 14">
                <a:extLst>
                  <a:ext uri="{FF2B5EF4-FFF2-40B4-BE49-F238E27FC236}">
                    <a16:creationId xmlns:a16="http://schemas.microsoft.com/office/drawing/2014/main" id="{D5B8B6DE-3E45-CE71-A98E-6404E2F0B7EA}"/>
                  </a:ext>
                </a:extLst>
              </p14:cNvPr>
              <p14:cNvContentPartPr/>
              <p14:nvPr/>
            </p14:nvContentPartPr>
            <p14:xfrm>
              <a:off x="1769824" y="1725907"/>
              <a:ext cx="2862360" cy="493200"/>
            </p14:xfrm>
          </p:contentPart>
        </mc:Choice>
        <mc:Fallback xmlns="">
          <p:pic>
            <p:nvPicPr>
              <p:cNvPr id="15" name="Ink 14">
                <a:extLst>
                  <a:ext uri="{FF2B5EF4-FFF2-40B4-BE49-F238E27FC236}">
                    <a16:creationId xmlns:a16="http://schemas.microsoft.com/office/drawing/2014/main" id="{D5B8B6DE-3E45-CE71-A98E-6404E2F0B7EA}"/>
                  </a:ext>
                </a:extLst>
              </p:cNvPr>
              <p:cNvPicPr/>
              <p:nvPr/>
            </p:nvPicPr>
            <p:blipFill>
              <a:blip r:embed="rId18"/>
              <a:stretch>
                <a:fillRect/>
              </a:stretch>
            </p:blipFill>
            <p:spPr>
              <a:xfrm>
                <a:off x="1706824" y="1662907"/>
                <a:ext cx="2988000" cy="618840"/>
              </a:xfrm>
              <a:prstGeom prst="rect">
                <a:avLst/>
              </a:prstGeom>
            </p:spPr>
          </p:pic>
        </mc:Fallback>
      </mc:AlternateContent>
      <p:grpSp>
        <p:nvGrpSpPr>
          <p:cNvPr id="22" name="Group 21">
            <a:extLst>
              <a:ext uri="{FF2B5EF4-FFF2-40B4-BE49-F238E27FC236}">
                <a16:creationId xmlns:a16="http://schemas.microsoft.com/office/drawing/2014/main" id="{64D4FA9B-8409-3D92-03C2-FCD909544241}"/>
              </a:ext>
            </a:extLst>
          </p:cNvPr>
          <p:cNvGrpSpPr/>
          <p:nvPr/>
        </p:nvGrpSpPr>
        <p:grpSpPr>
          <a:xfrm>
            <a:off x="879544" y="5614627"/>
            <a:ext cx="1325520" cy="777600"/>
            <a:chOff x="879544" y="5614627"/>
            <a:chExt cx="1325520" cy="777600"/>
          </a:xfrm>
        </p:grpSpPr>
        <mc:AlternateContent xmlns:mc="http://schemas.openxmlformats.org/markup-compatibility/2006" xmlns:p14="http://schemas.microsoft.com/office/powerpoint/2010/main">
          <mc:Choice Requires="p14">
            <p:contentPart p14:bwMode="auto" r:id="rId19">
              <p14:nvContentPartPr>
                <p14:cNvPr id="16" name="Ink 15">
                  <a:extLst>
                    <a:ext uri="{FF2B5EF4-FFF2-40B4-BE49-F238E27FC236}">
                      <a16:creationId xmlns:a16="http://schemas.microsoft.com/office/drawing/2014/main" id="{E34B3B8E-6799-F456-0A0E-5EA1AAA52690}"/>
                    </a:ext>
                  </a:extLst>
                </p14:cNvPr>
                <p14:cNvContentPartPr/>
                <p14:nvPr/>
              </p14:nvContentPartPr>
              <p14:xfrm>
                <a:off x="879544" y="5614627"/>
                <a:ext cx="576360" cy="367920"/>
              </p14:xfrm>
            </p:contentPart>
          </mc:Choice>
          <mc:Fallback xmlns="">
            <p:pic>
              <p:nvPicPr>
                <p:cNvPr id="16" name="Ink 15">
                  <a:extLst>
                    <a:ext uri="{FF2B5EF4-FFF2-40B4-BE49-F238E27FC236}">
                      <a16:creationId xmlns:a16="http://schemas.microsoft.com/office/drawing/2014/main" id="{E34B3B8E-6799-F456-0A0E-5EA1AAA52690}"/>
                    </a:ext>
                  </a:extLst>
                </p:cNvPr>
                <p:cNvPicPr/>
                <p:nvPr/>
              </p:nvPicPr>
              <p:blipFill>
                <a:blip r:embed="rId20"/>
                <a:stretch>
                  <a:fillRect/>
                </a:stretch>
              </p:blipFill>
              <p:spPr>
                <a:xfrm>
                  <a:off x="816544" y="5551627"/>
                  <a:ext cx="702000" cy="4935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18" name="Ink 17">
                  <a:extLst>
                    <a:ext uri="{FF2B5EF4-FFF2-40B4-BE49-F238E27FC236}">
                      <a16:creationId xmlns:a16="http://schemas.microsoft.com/office/drawing/2014/main" id="{55D3E320-242D-1C2F-59DD-9D5636A1EEDD}"/>
                    </a:ext>
                  </a:extLst>
                </p14:cNvPr>
                <p14:cNvContentPartPr/>
                <p14:nvPr/>
              </p14:nvContentPartPr>
              <p14:xfrm>
                <a:off x="1390744" y="6011707"/>
                <a:ext cx="293040" cy="192600"/>
              </p14:xfrm>
            </p:contentPart>
          </mc:Choice>
          <mc:Fallback xmlns="">
            <p:pic>
              <p:nvPicPr>
                <p:cNvPr id="18" name="Ink 17">
                  <a:extLst>
                    <a:ext uri="{FF2B5EF4-FFF2-40B4-BE49-F238E27FC236}">
                      <a16:creationId xmlns:a16="http://schemas.microsoft.com/office/drawing/2014/main" id="{55D3E320-242D-1C2F-59DD-9D5636A1EEDD}"/>
                    </a:ext>
                  </a:extLst>
                </p:cNvPr>
                <p:cNvPicPr/>
                <p:nvPr/>
              </p:nvPicPr>
              <p:blipFill>
                <a:blip r:embed="rId22"/>
                <a:stretch>
                  <a:fillRect/>
                </a:stretch>
              </p:blipFill>
              <p:spPr>
                <a:xfrm>
                  <a:off x="1327744" y="5948707"/>
                  <a:ext cx="418680" cy="31824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19" name="Ink 18">
                  <a:extLst>
                    <a:ext uri="{FF2B5EF4-FFF2-40B4-BE49-F238E27FC236}">
                      <a16:creationId xmlns:a16="http://schemas.microsoft.com/office/drawing/2014/main" id="{C1D5934F-BE4B-DDF4-AEED-8477E09AABF9}"/>
                    </a:ext>
                  </a:extLst>
                </p14:cNvPr>
                <p14:cNvContentPartPr/>
                <p14:nvPr/>
              </p14:nvContentPartPr>
              <p14:xfrm>
                <a:off x="1418104" y="6036907"/>
                <a:ext cx="607320" cy="295560"/>
              </p14:xfrm>
            </p:contentPart>
          </mc:Choice>
          <mc:Fallback xmlns="">
            <p:pic>
              <p:nvPicPr>
                <p:cNvPr id="19" name="Ink 18">
                  <a:extLst>
                    <a:ext uri="{FF2B5EF4-FFF2-40B4-BE49-F238E27FC236}">
                      <a16:creationId xmlns:a16="http://schemas.microsoft.com/office/drawing/2014/main" id="{C1D5934F-BE4B-DDF4-AEED-8477E09AABF9}"/>
                    </a:ext>
                  </a:extLst>
                </p:cNvPr>
                <p:cNvPicPr/>
                <p:nvPr/>
              </p:nvPicPr>
              <p:blipFill>
                <a:blip r:embed="rId24"/>
                <a:stretch>
                  <a:fillRect/>
                </a:stretch>
              </p:blipFill>
              <p:spPr>
                <a:xfrm>
                  <a:off x="1355104" y="5973907"/>
                  <a:ext cx="732960" cy="4212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0" name="Ink 19">
                  <a:extLst>
                    <a:ext uri="{FF2B5EF4-FFF2-40B4-BE49-F238E27FC236}">
                      <a16:creationId xmlns:a16="http://schemas.microsoft.com/office/drawing/2014/main" id="{E8093D5F-E6E1-E041-A11C-2588EFF135FB}"/>
                    </a:ext>
                  </a:extLst>
                </p14:cNvPr>
                <p14:cNvContentPartPr/>
                <p14:nvPr/>
              </p14:nvContentPartPr>
              <p14:xfrm>
                <a:off x="1819144" y="6246427"/>
                <a:ext cx="385920" cy="145800"/>
              </p14:xfrm>
            </p:contentPart>
          </mc:Choice>
          <mc:Fallback xmlns="">
            <p:pic>
              <p:nvPicPr>
                <p:cNvPr id="20" name="Ink 19">
                  <a:extLst>
                    <a:ext uri="{FF2B5EF4-FFF2-40B4-BE49-F238E27FC236}">
                      <a16:creationId xmlns:a16="http://schemas.microsoft.com/office/drawing/2014/main" id="{E8093D5F-E6E1-E041-A11C-2588EFF135FB}"/>
                    </a:ext>
                  </a:extLst>
                </p:cNvPr>
                <p:cNvPicPr/>
                <p:nvPr/>
              </p:nvPicPr>
              <p:blipFill>
                <a:blip r:embed="rId26"/>
                <a:stretch>
                  <a:fillRect/>
                </a:stretch>
              </p:blipFill>
              <p:spPr>
                <a:xfrm>
                  <a:off x="1756144" y="6183427"/>
                  <a:ext cx="511560" cy="27144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21" name="Ink 20">
                  <a:extLst>
                    <a:ext uri="{FF2B5EF4-FFF2-40B4-BE49-F238E27FC236}">
                      <a16:creationId xmlns:a16="http://schemas.microsoft.com/office/drawing/2014/main" id="{6BCE1298-6B1D-1A90-EBC2-F65ECC2A4CFD}"/>
                    </a:ext>
                  </a:extLst>
                </p14:cNvPr>
                <p14:cNvContentPartPr/>
                <p14:nvPr/>
              </p14:nvContentPartPr>
              <p14:xfrm>
                <a:off x="1895464" y="6279187"/>
                <a:ext cx="207000" cy="53640"/>
              </p14:xfrm>
            </p:contentPart>
          </mc:Choice>
          <mc:Fallback xmlns="">
            <p:pic>
              <p:nvPicPr>
                <p:cNvPr id="21" name="Ink 20">
                  <a:extLst>
                    <a:ext uri="{FF2B5EF4-FFF2-40B4-BE49-F238E27FC236}">
                      <a16:creationId xmlns:a16="http://schemas.microsoft.com/office/drawing/2014/main" id="{6BCE1298-6B1D-1A90-EBC2-F65ECC2A4CFD}"/>
                    </a:ext>
                  </a:extLst>
                </p:cNvPr>
                <p:cNvPicPr/>
                <p:nvPr/>
              </p:nvPicPr>
              <p:blipFill>
                <a:blip r:embed="rId28"/>
                <a:stretch>
                  <a:fillRect/>
                </a:stretch>
              </p:blipFill>
              <p:spPr>
                <a:xfrm>
                  <a:off x="1832464" y="6216187"/>
                  <a:ext cx="332640" cy="179280"/>
                </a:xfrm>
                <a:prstGeom prst="rect">
                  <a:avLst/>
                </a:prstGeom>
              </p:spPr>
            </p:pic>
          </mc:Fallback>
        </mc:AlternateContent>
      </p:grpSp>
    </p:spTree>
    <p:extLst>
      <p:ext uri="{BB962C8B-B14F-4D97-AF65-F5344CB8AC3E}">
        <p14:creationId xmlns:p14="http://schemas.microsoft.com/office/powerpoint/2010/main" val="10266265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3650</TotalTime>
  <Words>1339</Words>
  <Application>Microsoft Office PowerPoint</Application>
  <PresentationFormat>מסך רחב</PresentationFormat>
  <Paragraphs>182</Paragraphs>
  <Slides>23</Slides>
  <Notes>0</Notes>
  <HiddenSlides>0</HiddenSlides>
  <MMClips>0</MMClips>
  <ScaleCrop>false</ScaleCrop>
  <HeadingPairs>
    <vt:vector size="6" baseType="variant">
      <vt:variant>
        <vt:lpstr>גופנים בשימוש</vt:lpstr>
      </vt:variant>
      <vt:variant>
        <vt:i4>8</vt:i4>
      </vt:variant>
      <vt:variant>
        <vt:lpstr>ערכת נושא</vt:lpstr>
      </vt:variant>
      <vt:variant>
        <vt:i4>1</vt:i4>
      </vt:variant>
      <vt:variant>
        <vt:lpstr>כותרות שקופיות</vt:lpstr>
      </vt:variant>
      <vt:variant>
        <vt:i4>23</vt:i4>
      </vt:variant>
    </vt:vector>
  </HeadingPairs>
  <TitlesOfParts>
    <vt:vector size="32" baseType="lpstr">
      <vt:lpstr>Arial</vt:lpstr>
      <vt:lpstr>Calibri</vt:lpstr>
      <vt:lpstr>Calibri Light</vt:lpstr>
      <vt:lpstr>Calibri-Light</vt:lpstr>
      <vt:lpstr>Sagona ExtraLight</vt:lpstr>
      <vt:lpstr>Speak Pro</vt:lpstr>
      <vt:lpstr>Times New Roman</vt:lpstr>
      <vt:lpstr>Wingdings</vt:lpstr>
      <vt:lpstr>Office Theme</vt:lpstr>
      <vt:lpstr>QA בודק תוכנה</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בדיקות במחזור חיי הפיתוח</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1</cp:lastModifiedBy>
  <cp:revision>23</cp:revision>
  <dcterms:created xsi:type="dcterms:W3CDTF">2022-03-07T11:44:47Z</dcterms:created>
  <dcterms:modified xsi:type="dcterms:W3CDTF">2023-04-02T17:38:19Z</dcterms:modified>
</cp:coreProperties>
</file>

<file path=docProps/thumbnail.jpeg>
</file>